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3" r:id="rId3"/>
    <p:sldId id="268" r:id="rId4"/>
    <p:sldId id="320" r:id="rId5"/>
    <p:sldId id="321" r:id="rId6"/>
    <p:sldId id="323" r:id="rId7"/>
    <p:sldId id="324" r:id="rId8"/>
    <p:sldId id="322" r:id="rId9"/>
    <p:sldId id="301" r:id="rId10"/>
    <p:sldId id="304" r:id="rId11"/>
    <p:sldId id="326" r:id="rId12"/>
    <p:sldId id="327" r:id="rId13"/>
    <p:sldId id="306" r:id="rId14"/>
    <p:sldId id="328" r:id="rId15"/>
    <p:sldId id="329" r:id="rId16"/>
    <p:sldId id="307" r:id="rId17"/>
    <p:sldId id="330" r:id="rId18"/>
    <p:sldId id="308" r:id="rId19"/>
    <p:sldId id="332" r:id="rId20"/>
    <p:sldId id="331" r:id="rId21"/>
    <p:sldId id="333" r:id="rId22"/>
    <p:sldId id="309" r:id="rId23"/>
    <p:sldId id="335" r:id="rId24"/>
    <p:sldId id="302" r:id="rId25"/>
    <p:sldId id="310" r:id="rId26"/>
    <p:sldId id="315" r:id="rId27"/>
    <p:sldId id="316" r:id="rId28"/>
    <p:sldId id="318" r:id="rId29"/>
    <p:sldId id="325" r:id="rId30"/>
    <p:sldId id="314" r:id="rId31"/>
    <p:sldId id="319" r:id="rId32"/>
    <p:sldId id="312" r:id="rId33"/>
    <p:sldId id="300" r:id="rId34"/>
    <p:sldId id="33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F00"/>
    <a:srgbClr val="FFFFFF"/>
    <a:srgbClr val="E4B429"/>
    <a:srgbClr val="FFD54F"/>
    <a:srgbClr val="FFEA3D"/>
    <a:srgbClr val="FFFFAA"/>
    <a:srgbClr val="E0249A"/>
    <a:srgbClr val="0073CF"/>
    <a:srgbClr val="57068C"/>
    <a:srgbClr val="FFD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1" autoAdjust="0"/>
    <p:restoredTop sz="94660"/>
  </p:normalViewPr>
  <p:slideViewPr>
    <p:cSldViewPr snapToGrid="0">
      <p:cViewPr>
        <p:scale>
          <a:sx n="128" d="100"/>
          <a:sy n="128" d="100"/>
        </p:scale>
        <p:origin x="240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Detailed weather labels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Vancouver</c:v>
                </c:pt>
                <c:pt idx="1">
                  <c:v>Toronto</c:v>
                </c:pt>
                <c:pt idx="2">
                  <c:v>Phoenix</c:v>
                </c:pt>
                <c:pt idx="3">
                  <c:v>Portland</c:v>
                </c:pt>
                <c:pt idx="4">
                  <c:v>Seattle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30.17</c:v>
                </c:pt>
                <c:pt idx="1">
                  <c:v>32.06</c:v>
                </c:pt>
                <c:pt idx="2">
                  <c:v>66.77</c:v>
                </c:pt>
                <c:pt idx="3">
                  <c:v>38.72</c:v>
                </c:pt>
                <c:pt idx="4">
                  <c:v>31.14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AE-6648-91F4-5306629BAD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Less-detailed weather labels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Vancouver</c:v>
                </c:pt>
                <c:pt idx="1">
                  <c:v>Toronto</c:v>
                </c:pt>
                <c:pt idx="2">
                  <c:v>Phoenix</c:v>
                </c:pt>
                <c:pt idx="3">
                  <c:v>Portland</c:v>
                </c:pt>
                <c:pt idx="4">
                  <c:v>Seattle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6.8999999999999986</c:v>
                </c:pt>
                <c:pt idx="1">
                  <c:v>12.14</c:v>
                </c:pt>
                <c:pt idx="2">
                  <c:v>0.56000000000000227</c:v>
                </c:pt>
                <c:pt idx="3">
                  <c:v>15.450000000000003</c:v>
                </c:pt>
                <c:pt idx="4">
                  <c:v>8.3999999999999986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AE-6648-91F4-5306629BAD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02854768"/>
        <c:axId val="1502856448"/>
      </c:barChart>
      <c:catAx>
        <c:axId val="150285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2856448"/>
        <c:crosses val="autoZero"/>
        <c:auto val="1"/>
        <c:lblAlgn val="ctr"/>
        <c:lblOffset val="100"/>
        <c:noMultiLvlLbl val="0"/>
      </c:catAx>
      <c:valAx>
        <c:axId val="150285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285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B21238-0E53-5C4D-AC3C-9B831336C0F7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D7EE6A-5533-E941-8D3D-0968091BEADB}">
      <dgm:prSet custT="1"/>
      <dgm:spPr/>
      <dgm:t>
        <a:bodyPr/>
        <a:lstStyle/>
        <a:p>
          <a:r>
            <a:rPr lang="en-US" sz="2400" dirty="0"/>
            <a:t>Part I. Target and data cleaning</a:t>
          </a:r>
          <a:endParaRPr lang="en-CA" sz="2400" dirty="0"/>
        </a:p>
      </dgm:t>
    </dgm:pt>
    <dgm:pt modelId="{17DE8576-EC7F-6549-807F-360CC5483418}" type="parTrans" cxnId="{5C9A810A-ECFB-E640-B606-C8E8646E0227}">
      <dgm:prSet/>
      <dgm:spPr/>
      <dgm:t>
        <a:bodyPr/>
        <a:lstStyle/>
        <a:p>
          <a:endParaRPr lang="en-US" sz="3600"/>
        </a:p>
      </dgm:t>
    </dgm:pt>
    <dgm:pt modelId="{BFCBD5A6-7420-FB4B-B574-FF68B9505119}" type="sibTrans" cxnId="{5C9A810A-ECFB-E640-B606-C8E8646E0227}">
      <dgm:prSet/>
      <dgm:spPr/>
      <dgm:t>
        <a:bodyPr/>
        <a:lstStyle/>
        <a:p>
          <a:endParaRPr lang="en-US" sz="3600"/>
        </a:p>
      </dgm:t>
    </dgm:pt>
    <dgm:pt modelId="{F34C4C5C-03EA-3944-8DF7-BBDDD612CB9E}">
      <dgm:prSet custT="1"/>
      <dgm:spPr/>
      <dgm:t>
        <a:bodyPr/>
        <a:lstStyle/>
        <a:p>
          <a:r>
            <a:rPr lang="en-CA" sz="2400"/>
            <a:t>Part II. Weather trend prediction</a:t>
          </a:r>
        </a:p>
      </dgm:t>
    </dgm:pt>
    <dgm:pt modelId="{758C0266-FA0D-274F-B32D-E67B636682CF}" type="parTrans" cxnId="{8D9052DA-1B32-9248-9B91-17D31A14A737}">
      <dgm:prSet/>
      <dgm:spPr/>
      <dgm:t>
        <a:bodyPr/>
        <a:lstStyle/>
        <a:p>
          <a:endParaRPr lang="en-US" sz="3600"/>
        </a:p>
      </dgm:t>
    </dgm:pt>
    <dgm:pt modelId="{4595899E-C1FE-2C40-9D20-69D0D2538885}" type="sibTrans" cxnId="{8D9052DA-1B32-9248-9B91-17D31A14A737}">
      <dgm:prSet/>
      <dgm:spPr/>
      <dgm:t>
        <a:bodyPr/>
        <a:lstStyle/>
        <a:p>
          <a:endParaRPr lang="en-US" sz="3600"/>
        </a:p>
      </dgm:t>
    </dgm:pt>
    <dgm:pt modelId="{D935EF07-C1D1-9A49-ABBD-5A69B8EDCEE4}">
      <dgm:prSet custT="1"/>
      <dgm:spPr/>
      <dgm:t>
        <a:bodyPr/>
        <a:lstStyle/>
        <a:p>
          <a:r>
            <a:rPr lang="en-US" sz="2400"/>
            <a:t>Part III. Weather forecasting </a:t>
          </a:r>
          <a:endParaRPr lang="en-CA" sz="2400"/>
        </a:p>
      </dgm:t>
    </dgm:pt>
    <dgm:pt modelId="{94FF06BE-A269-0747-AEC3-5B343819A8D6}" type="parTrans" cxnId="{09544E79-E192-F445-BE54-65ECACBA4803}">
      <dgm:prSet/>
      <dgm:spPr/>
      <dgm:t>
        <a:bodyPr/>
        <a:lstStyle/>
        <a:p>
          <a:endParaRPr lang="en-US" sz="3600"/>
        </a:p>
      </dgm:t>
    </dgm:pt>
    <dgm:pt modelId="{618B0BBA-4890-A04B-8375-9FB52BA5976C}" type="sibTrans" cxnId="{09544E79-E192-F445-BE54-65ECACBA4803}">
      <dgm:prSet/>
      <dgm:spPr/>
      <dgm:t>
        <a:bodyPr/>
        <a:lstStyle/>
        <a:p>
          <a:endParaRPr lang="en-US" sz="3600"/>
        </a:p>
      </dgm:t>
    </dgm:pt>
    <dgm:pt modelId="{14637F24-B5A7-334A-B598-174FFE107E7A}" type="pres">
      <dgm:prSet presAssocID="{4AB21238-0E53-5C4D-AC3C-9B831336C0F7}" presName="linear" presStyleCnt="0">
        <dgm:presLayoutVars>
          <dgm:dir/>
          <dgm:animLvl val="lvl"/>
          <dgm:resizeHandles val="exact"/>
        </dgm:presLayoutVars>
      </dgm:prSet>
      <dgm:spPr/>
    </dgm:pt>
    <dgm:pt modelId="{88F87D42-113B-DA48-9470-7AEDB89CFF81}" type="pres">
      <dgm:prSet presAssocID="{ACD7EE6A-5533-E941-8D3D-0968091BEADB}" presName="parentLin" presStyleCnt="0"/>
      <dgm:spPr/>
    </dgm:pt>
    <dgm:pt modelId="{57666062-8EBE-B042-BC0C-EC4EA48D8A74}" type="pres">
      <dgm:prSet presAssocID="{ACD7EE6A-5533-E941-8D3D-0968091BEADB}" presName="parentLeftMargin" presStyleLbl="node1" presStyleIdx="0" presStyleCnt="3"/>
      <dgm:spPr/>
    </dgm:pt>
    <dgm:pt modelId="{EAD45F2E-C334-2447-BA9D-2387CD7D57C8}" type="pres">
      <dgm:prSet presAssocID="{ACD7EE6A-5533-E941-8D3D-0968091BEAD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5360EEE-3825-2945-ADDF-C4470DDC6243}" type="pres">
      <dgm:prSet presAssocID="{ACD7EE6A-5533-E941-8D3D-0968091BEADB}" presName="negativeSpace" presStyleCnt="0"/>
      <dgm:spPr/>
    </dgm:pt>
    <dgm:pt modelId="{3562956B-7EE4-2546-878A-CE31E7784DCB}" type="pres">
      <dgm:prSet presAssocID="{ACD7EE6A-5533-E941-8D3D-0968091BEADB}" presName="childText" presStyleLbl="conFgAcc1" presStyleIdx="0" presStyleCnt="3">
        <dgm:presLayoutVars>
          <dgm:bulletEnabled val="1"/>
        </dgm:presLayoutVars>
      </dgm:prSet>
      <dgm:spPr/>
    </dgm:pt>
    <dgm:pt modelId="{B9B3213B-711E-5943-9EBD-1E2686A62004}" type="pres">
      <dgm:prSet presAssocID="{BFCBD5A6-7420-FB4B-B574-FF68B9505119}" presName="spaceBetweenRectangles" presStyleCnt="0"/>
      <dgm:spPr/>
    </dgm:pt>
    <dgm:pt modelId="{BD18E4CA-2DBD-B84E-A693-9EE5E23B2130}" type="pres">
      <dgm:prSet presAssocID="{F34C4C5C-03EA-3944-8DF7-BBDDD612CB9E}" presName="parentLin" presStyleCnt="0"/>
      <dgm:spPr/>
    </dgm:pt>
    <dgm:pt modelId="{C5675E2B-0D07-B844-8A03-8FB9E55845D4}" type="pres">
      <dgm:prSet presAssocID="{F34C4C5C-03EA-3944-8DF7-BBDDD612CB9E}" presName="parentLeftMargin" presStyleLbl="node1" presStyleIdx="0" presStyleCnt="3"/>
      <dgm:spPr/>
    </dgm:pt>
    <dgm:pt modelId="{39BAC04A-8E39-9846-8A68-86875A7626BF}" type="pres">
      <dgm:prSet presAssocID="{F34C4C5C-03EA-3944-8DF7-BBDDD612CB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14F28C-0DF9-D548-8A9C-B808E4E21B48}" type="pres">
      <dgm:prSet presAssocID="{F34C4C5C-03EA-3944-8DF7-BBDDD612CB9E}" presName="negativeSpace" presStyleCnt="0"/>
      <dgm:spPr/>
    </dgm:pt>
    <dgm:pt modelId="{A9B72D39-84A9-8A49-811A-1810A5386B3B}" type="pres">
      <dgm:prSet presAssocID="{F34C4C5C-03EA-3944-8DF7-BBDDD612CB9E}" presName="childText" presStyleLbl="conFgAcc1" presStyleIdx="1" presStyleCnt="3">
        <dgm:presLayoutVars>
          <dgm:bulletEnabled val="1"/>
        </dgm:presLayoutVars>
      </dgm:prSet>
      <dgm:spPr/>
    </dgm:pt>
    <dgm:pt modelId="{1D2BA3AC-1C0B-4D45-A90A-78A1D3111B36}" type="pres">
      <dgm:prSet presAssocID="{4595899E-C1FE-2C40-9D20-69D0D2538885}" presName="spaceBetweenRectangles" presStyleCnt="0"/>
      <dgm:spPr/>
    </dgm:pt>
    <dgm:pt modelId="{4839B5F7-624B-6C4C-96EB-333DBFEBAED7}" type="pres">
      <dgm:prSet presAssocID="{D935EF07-C1D1-9A49-ABBD-5A69B8EDCEE4}" presName="parentLin" presStyleCnt="0"/>
      <dgm:spPr/>
    </dgm:pt>
    <dgm:pt modelId="{BBB2A7E5-AA78-9B4A-9013-478615BB7D57}" type="pres">
      <dgm:prSet presAssocID="{D935EF07-C1D1-9A49-ABBD-5A69B8EDCEE4}" presName="parentLeftMargin" presStyleLbl="node1" presStyleIdx="1" presStyleCnt="3"/>
      <dgm:spPr/>
    </dgm:pt>
    <dgm:pt modelId="{A79547B0-15F3-BB40-9730-A593FF063289}" type="pres">
      <dgm:prSet presAssocID="{D935EF07-C1D1-9A49-ABBD-5A69B8EDCEE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807EE52-A1E9-C448-9ED9-6B90FE4930F9}" type="pres">
      <dgm:prSet presAssocID="{D935EF07-C1D1-9A49-ABBD-5A69B8EDCEE4}" presName="negativeSpace" presStyleCnt="0"/>
      <dgm:spPr/>
    </dgm:pt>
    <dgm:pt modelId="{FF209C40-7A73-E147-8062-984C16F819E9}" type="pres">
      <dgm:prSet presAssocID="{D935EF07-C1D1-9A49-ABBD-5A69B8EDCEE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A7C3209-24DF-2C42-893B-B5634E6023EC}" type="presOf" srcId="{D935EF07-C1D1-9A49-ABBD-5A69B8EDCEE4}" destId="{A79547B0-15F3-BB40-9730-A593FF063289}" srcOrd="1" destOrd="0" presId="urn:microsoft.com/office/officeart/2005/8/layout/list1"/>
    <dgm:cxn modelId="{5C9A810A-ECFB-E640-B606-C8E8646E0227}" srcId="{4AB21238-0E53-5C4D-AC3C-9B831336C0F7}" destId="{ACD7EE6A-5533-E941-8D3D-0968091BEADB}" srcOrd="0" destOrd="0" parTransId="{17DE8576-EC7F-6549-807F-360CC5483418}" sibTransId="{BFCBD5A6-7420-FB4B-B574-FF68B9505119}"/>
    <dgm:cxn modelId="{AC3EC70C-DFD9-CD40-8F65-945A152232C7}" type="presOf" srcId="{D935EF07-C1D1-9A49-ABBD-5A69B8EDCEE4}" destId="{BBB2A7E5-AA78-9B4A-9013-478615BB7D57}" srcOrd="0" destOrd="0" presId="urn:microsoft.com/office/officeart/2005/8/layout/list1"/>
    <dgm:cxn modelId="{DDC6BD32-EB6B-4346-9D59-52453C8769C5}" type="presOf" srcId="{ACD7EE6A-5533-E941-8D3D-0968091BEADB}" destId="{EAD45F2E-C334-2447-BA9D-2387CD7D57C8}" srcOrd="1" destOrd="0" presId="urn:microsoft.com/office/officeart/2005/8/layout/list1"/>
    <dgm:cxn modelId="{09544E79-E192-F445-BE54-65ECACBA4803}" srcId="{4AB21238-0E53-5C4D-AC3C-9B831336C0F7}" destId="{D935EF07-C1D1-9A49-ABBD-5A69B8EDCEE4}" srcOrd="2" destOrd="0" parTransId="{94FF06BE-A269-0747-AEC3-5B343819A8D6}" sibTransId="{618B0BBA-4890-A04B-8375-9FB52BA5976C}"/>
    <dgm:cxn modelId="{BE088685-4025-A748-9186-881DE1B1A999}" type="presOf" srcId="{F34C4C5C-03EA-3944-8DF7-BBDDD612CB9E}" destId="{39BAC04A-8E39-9846-8A68-86875A7626BF}" srcOrd="1" destOrd="0" presId="urn:microsoft.com/office/officeart/2005/8/layout/list1"/>
    <dgm:cxn modelId="{8D9052DA-1B32-9248-9B91-17D31A14A737}" srcId="{4AB21238-0E53-5C4D-AC3C-9B831336C0F7}" destId="{F34C4C5C-03EA-3944-8DF7-BBDDD612CB9E}" srcOrd="1" destOrd="0" parTransId="{758C0266-FA0D-274F-B32D-E67B636682CF}" sibTransId="{4595899E-C1FE-2C40-9D20-69D0D2538885}"/>
    <dgm:cxn modelId="{BE782FE7-1DC0-B446-B228-788637A84843}" type="presOf" srcId="{F34C4C5C-03EA-3944-8DF7-BBDDD612CB9E}" destId="{C5675E2B-0D07-B844-8A03-8FB9E55845D4}" srcOrd="0" destOrd="0" presId="urn:microsoft.com/office/officeart/2005/8/layout/list1"/>
    <dgm:cxn modelId="{9820EBE8-B103-DB4D-8213-FE20B73CC015}" type="presOf" srcId="{ACD7EE6A-5533-E941-8D3D-0968091BEADB}" destId="{57666062-8EBE-B042-BC0C-EC4EA48D8A74}" srcOrd="0" destOrd="0" presId="urn:microsoft.com/office/officeart/2005/8/layout/list1"/>
    <dgm:cxn modelId="{CA016FF6-14F3-5240-B6F3-D8BC39132EC3}" type="presOf" srcId="{4AB21238-0E53-5C4D-AC3C-9B831336C0F7}" destId="{14637F24-B5A7-334A-B598-174FFE107E7A}" srcOrd="0" destOrd="0" presId="urn:microsoft.com/office/officeart/2005/8/layout/list1"/>
    <dgm:cxn modelId="{36F2D9E1-FE4A-E745-9FD9-9DD2628CD59A}" type="presParOf" srcId="{14637F24-B5A7-334A-B598-174FFE107E7A}" destId="{88F87D42-113B-DA48-9470-7AEDB89CFF81}" srcOrd="0" destOrd="0" presId="urn:microsoft.com/office/officeart/2005/8/layout/list1"/>
    <dgm:cxn modelId="{ADE0D5C8-11AE-4347-AF17-7802932C3A49}" type="presParOf" srcId="{88F87D42-113B-DA48-9470-7AEDB89CFF81}" destId="{57666062-8EBE-B042-BC0C-EC4EA48D8A74}" srcOrd="0" destOrd="0" presId="urn:microsoft.com/office/officeart/2005/8/layout/list1"/>
    <dgm:cxn modelId="{248C8591-3257-764E-B287-7D8233D0E1D6}" type="presParOf" srcId="{88F87D42-113B-DA48-9470-7AEDB89CFF81}" destId="{EAD45F2E-C334-2447-BA9D-2387CD7D57C8}" srcOrd="1" destOrd="0" presId="urn:microsoft.com/office/officeart/2005/8/layout/list1"/>
    <dgm:cxn modelId="{B0741EE5-44BC-6043-8FD3-D60A1F6E7BD8}" type="presParOf" srcId="{14637F24-B5A7-334A-B598-174FFE107E7A}" destId="{35360EEE-3825-2945-ADDF-C4470DDC6243}" srcOrd="1" destOrd="0" presId="urn:microsoft.com/office/officeart/2005/8/layout/list1"/>
    <dgm:cxn modelId="{807B56E6-EDB5-A94B-A247-7A52C4BE229A}" type="presParOf" srcId="{14637F24-B5A7-334A-B598-174FFE107E7A}" destId="{3562956B-7EE4-2546-878A-CE31E7784DCB}" srcOrd="2" destOrd="0" presId="urn:microsoft.com/office/officeart/2005/8/layout/list1"/>
    <dgm:cxn modelId="{A3B7DB7F-6F5D-0F46-9A0C-D9EAAC4CC715}" type="presParOf" srcId="{14637F24-B5A7-334A-B598-174FFE107E7A}" destId="{B9B3213B-711E-5943-9EBD-1E2686A62004}" srcOrd="3" destOrd="0" presId="urn:microsoft.com/office/officeart/2005/8/layout/list1"/>
    <dgm:cxn modelId="{E0DEAC9E-0851-614B-A7D6-899870260638}" type="presParOf" srcId="{14637F24-B5A7-334A-B598-174FFE107E7A}" destId="{BD18E4CA-2DBD-B84E-A693-9EE5E23B2130}" srcOrd="4" destOrd="0" presId="urn:microsoft.com/office/officeart/2005/8/layout/list1"/>
    <dgm:cxn modelId="{CF58BA03-D994-2040-8DCC-2CDF5DB9FF6F}" type="presParOf" srcId="{BD18E4CA-2DBD-B84E-A693-9EE5E23B2130}" destId="{C5675E2B-0D07-B844-8A03-8FB9E55845D4}" srcOrd="0" destOrd="0" presId="urn:microsoft.com/office/officeart/2005/8/layout/list1"/>
    <dgm:cxn modelId="{F8E530FB-BE30-5F4E-B55C-F612EF2E5D2E}" type="presParOf" srcId="{BD18E4CA-2DBD-B84E-A693-9EE5E23B2130}" destId="{39BAC04A-8E39-9846-8A68-86875A7626BF}" srcOrd="1" destOrd="0" presId="urn:microsoft.com/office/officeart/2005/8/layout/list1"/>
    <dgm:cxn modelId="{17C76F2B-A975-114F-896D-E7B657975D0F}" type="presParOf" srcId="{14637F24-B5A7-334A-B598-174FFE107E7A}" destId="{5A14F28C-0DF9-D548-8A9C-B808E4E21B48}" srcOrd="5" destOrd="0" presId="urn:microsoft.com/office/officeart/2005/8/layout/list1"/>
    <dgm:cxn modelId="{1A40F729-4733-CF44-9AC5-D72E2107AA84}" type="presParOf" srcId="{14637F24-B5A7-334A-B598-174FFE107E7A}" destId="{A9B72D39-84A9-8A49-811A-1810A5386B3B}" srcOrd="6" destOrd="0" presId="urn:microsoft.com/office/officeart/2005/8/layout/list1"/>
    <dgm:cxn modelId="{3B5ADDE2-5B3D-9D49-A42A-6861A9E33AE5}" type="presParOf" srcId="{14637F24-B5A7-334A-B598-174FFE107E7A}" destId="{1D2BA3AC-1C0B-4D45-A90A-78A1D3111B36}" srcOrd="7" destOrd="0" presId="urn:microsoft.com/office/officeart/2005/8/layout/list1"/>
    <dgm:cxn modelId="{39FE0021-ED55-7C4D-ADEE-94781A6BDB53}" type="presParOf" srcId="{14637F24-B5A7-334A-B598-174FFE107E7A}" destId="{4839B5F7-624B-6C4C-96EB-333DBFEBAED7}" srcOrd="8" destOrd="0" presId="urn:microsoft.com/office/officeart/2005/8/layout/list1"/>
    <dgm:cxn modelId="{807202DB-53E4-9042-BD3E-E5C4198A8996}" type="presParOf" srcId="{4839B5F7-624B-6C4C-96EB-333DBFEBAED7}" destId="{BBB2A7E5-AA78-9B4A-9013-478615BB7D57}" srcOrd="0" destOrd="0" presId="urn:microsoft.com/office/officeart/2005/8/layout/list1"/>
    <dgm:cxn modelId="{E3E15D5E-E1D0-0A45-825E-7070AD695058}" type="presParOf" srcId="{4839B5F7-624B-6C4C-96EB-333DBFEBAED7}" destId="{A79547B0-15F3-BB40-9730-A593FF063289}" srcOrd="1" destOrd="0" presId="urn:microsoft.com/office/officeart/2005/8/layout/list1"/>
    <dgm:cxn modelId="{AC3DAC8A-FCFC-9E46-AE27-9B365EFDF60B}" type="presParOf" srcId="{14637F24-B5A7-334A-B598-174FFE107E7A}" destId="{A807EE52-A1E9-C448-9ED9-6B90FE4930F9}" srcOrd="9" destOrd="0" presId="urn:microsoft.com/office/officeart/2005/8/layout/list1"/>
    <dgm:cxn modelId="{596EA271-5ED0-B04C-BC52-3E76CAA399CC}" type="presParOf" srcId="{14637F24-B5A7-334A-B598-174FFE107E7A}" destId="{FF209C40-7A73-E147-8062-984C16F819E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465A7D-BCB2-7544-8F70-B0AFDB5BA4E5}" type="doc">
      <dgm:prSet loTypeId="urn:microsoft.com/office/officeart/2005/8/layout/cycle4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477F91-3BAE-8748-9565-5D92764B0D7E}">
      <dgm:prSet phldrT="[Text]"/>
      <dgm:spPr/>
      <dgm:t>
        <a:bodyPr/>
        <a:lstStyle/>
        <a:p>
          <a:r>
            <a:rPr lang="en-US" dirty="0"/>
            <a:t>Original</a:t>
          </a:r>
        </a:p>
      </dgm:t>
    </dgm:pt>
    <dgm:pt modelId="{0C0CFA16-C0CA-CA49-ADE0-93CD91BE5ECF}" type="parTrans" cxnId="{3655F799-B6C7-DA4E-BBBD-B0C842C09948}">
      <dgm:prSet/>
      <dgm:spPr/>
      <dgm:t>
        <a:bodyPr/>
        <a:lstStyle/>
        <a:p>
          <a:endParaRPr lang="en-US"/>
        </a:p>
      </dgm:t>
    </dgm:pt>
    <dgm:pt modelId="{FF413DB1-D4D5-F943-9B87-F7D5A744BB88}" type="sibTrans" cxnId="{3655F799-B6C7-DA4E-BBBD-B0C842C09948}">
      <dgm:prSet/>
      <dgm:spPr/>
      <dgm:t>
        <a:bodyPr/>
        <a:lstStyle/>
        <a:p>
          <a:endParaRPr lang="en-US"/>
        </a:p>
      </dgm:t>
    </dgm:pt>
    <dgm:pt modelId="{A93CF480-C555-DD4B-A751-F9AD650B95AA}">
      <dgm:prSet phldrT="[Text]"/>
      <dgm:spPr/>
      <dgm:t>
        <a:bodyPr/>
        <a:lstStyle/>
        <a:p>
          <a:r>
            <a:rPr lang="en-US" dirty="0"/>
            <a:t>Trend</a:t>
          </a:r>
        </a:p>
      </dgm:t>
    </dgm:pt>
    <dgm:pt modelId="{941132DE-B398-754F-A639-969AB3C868FC}" type="parTrans" cxnId="{9CCE17B1-1A6D-924D-8390-304DFE90C916}">
      <dgm:prSet/>
      <dgm:spPr/>
      <dgm:t>
        <a:bodyPr/>
        <a:lstStyle/>
        <a:p>
          <a:endParaRPr lang="en-US"/>
        </a:p>
      </dgm:t>
    </dgm:pt>
    <dgm:pt modelId="{6EE33ECD-1B7F-3540-8EB0-25415CBC8001}" type="sibTrans" cxnId="{9CCE17B1-1A6D-924D-8390-304DFE90C916}">
      <dgm:prSet/>
      <dgm:spPr/>
      <dgm:t>
        <a:bodyPr/>
        <a:lstStyle/>
        <a:p>
          <a:endParaRPr lang="en-US"/>
        </a:p>
      </dgm:t>
    </dgm:pt>
    <dgm:pt modelId="{05EC5F6E-31B7-8E4D-AE27-FAA0CFC8EA3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Differencing: remove trend (general)</a:t>
          </a:r>
        </a:p>
      </dgm:t>
    </dgm:pt>
    <dgm:pt modelId="{D7CD073B-CE7B-0245-A0E7-A5DD2406E9F4}" type="parTrans" cxnId="{0C01A6BD-6EEE-9D41-9E59-87A3E06B3251}">
      <dgm:prSet/>
      <dgm:spPr/>
      <dgm:t>
        <a:bodyPr/>
        <a:lstStyle/>
        <a:p>
          <a:endParaRPr lang="en-US"/>
        </a:p>
      </dgm:t>
    </dgm:pt>
    <dgm:pt modelId="{72823B07-63B8-064A-8908-3DE6CC10DB0B}" type="sibTrans" cxnId="{0C01A6BD-6EEE-9D41-9E59-87A3E06B3251}">
      <dgm:prSet/>
      <dgm:spPr/>
      <dgm:t>
        <a:bodyPr/>
        <a:lstStyle/>
        <a:p>
          <a:endParaRPr lang="en-US"/>
        </a:p>
      </dgm:t>
    </dgm:pt>
    <dgm:pt modelId="{DF328C66-5ADD-3F4B-BA1E-FE243C2D0663}">
      <dgm:prSet phldrT="[Text]"/>
      <dgm:spPr/>
      <dgm:t>
        <a:bodyPr/>
        <a:lstStyle/>
        <a:p>
          <a:r>
            <a:rPr lang="en-US" dirty="0"/>
            <a:t>Residual</a:t>
          </a:r>
        </a:p>
      </dgm:t>
    </dgm:pt>
    <dgm:pt modelId="{17817D4B-F556-224E-BA3E-F80D53B25042}" type="parTrans" cxnId="{9E29C6AC-ED85-5341-9CCF-B908F121B8F0}">
      <dgm:prSet/>
      <dgm:spPr/>
      <dgm:t>
        <a:bodyPr/>
        <a:lstStyle/>
        <a:p>
          <a:endParaRPr lang="en-US"/>
        </a:p>
      </dgm:t>
    </dgm:pt>
    <dgm:pt modelId="{4DBDCBD8-2F2D-6947-9C73-BCFD4384DD5D}" type="sibTrans" cxnId="{9E29C6AC-ED85-5341-9CCF-B908F121B8F0}">
      <dgm:prSet/>
      <dgm:spPr/>
      <dgm:t>
        <a:bodyPr/>
        <a:lstStyle/>
        <a:p>
          <a:endParaRPr lang="en-US"/>
        </a:p>
      </dgm:t>
    </dgm:pt>
    <dgm:pt modelId="{BED8CB66-FAE9-F349-84B9-560954278074}">
      <dgm:prSet phldrT="[Text]"/>
      <dgm:spPr/>
      <dgm:t>
        <a:bodyPr/>
        <a:lstStyle/>
        <a:p>
          <a:r>
            <a:rPr lang="en-US" dirty="0"/>
            <a:t>Seasonal</a:t>
          </a:r>
        </a:p>
      </dgm:t>
    </dgm:pt>
    <dgm:pt modelId="{4CDC90A5-12A6-7D4C-BAB8-5CEE4F39C4C3}" type="parTrans" cxnId="{889FDBAD-B554-2645-82C4-968E39A7C9B9}">
      <dgm:prSet/>
      <dgm:spPr/>
      <dgm:t>
        <a:bodyPr/>
        <a:lstStyle/>
        <a:p>
          <a:endParaRPr lang="en-US"/>
        </a:p>
      </dgm:t>
    </dgm:pt>
    <dgm:pt modelId="{8A63F996-3E71-AE4D-989D-2F8BAF3435B2}" type="sibTrans" cxnId="{889FDBAD-B554-2645-82C4-968E39A7C9B9}">
      <dgm:prSet/>
      <dgm:spPr/>
      <dgm:t>
        <a:bodyPr/>
        <a:lstStyle/>
        <a:p>
          <a:endParaRPr lang="en-US"/>
        </a:p>
      </dgm:t>
    </dgm:pt>
    <dgm:pt modelId="{C92D8399-CBDE-9B4B-B9FE-9984FD0FB586}">
      <dgm:prSet phldrT="[Text]"/>
      <dgm:spPr/>
      <dgm:t>
        <a:bodyPr/>
        <a:lstStyle/>
        <a:p>
          <a:r>
            <a:rPr lang="en-US" dirty="0"/>
            <a:t>Rolling window: w=12</a:t>
          </a:r>
        </a:p>
      </dgm:t>
    </dgm:pt>
    <dgm:pt modelId="{0DF92DEB-2DBC-1C45-BCEB-7EBEEE416A38}" type="parTrans" cxnId="{BACB0F36-E222-7842-9D4F-D90B44151C94}">
      <dgm:prSet/>
      <dgm:spPr/>
      <dgm:t>
        <a:bodyPr/>
        <a:lstStyle/>
        <a:p>
          <a:endParaRPr lang="en-US"/>
        </a:p>
      </dgm:t>
    </dgm:pt>
    <dgm:pt modelId="{3857B7CA-AF6B-3D44-9BD7-BB979BC32CBB}" type="sibTrans" cxnId="{BACB0F36-E222-7842-9D4F-D90B44151C94}">
      <dgm:prSet/>
      <dgm:spPr/>
      <dgm:t>
        <a:bodyPr/>
        <a:lstStyle/>
        <a:p>
          <a:endParaRPr lang="en-US"/>
        </a:p>
      </dgm:t>
    </dgm:pt>
    <dgm:pt modelId="{F32370FC-B15A-3F40-83D8-6ED0E497809F}" type="pres">
      <dgm:prSet presAssocID="{6F465A7D-BCB2-7544-8F70-B0AFDB5BA4E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CCB0225A-165E-C140-A17E-97F0B17613EF}" type="pres">
      <dgm:prSet presAssocID="{6F465A7D-BCB2-7544-8F70-B0AFDB5BA4E5}" presName="children" presStyleCnt="0"/>
      <dgm:spPr/>
    </dgm:pt>
    <dgm:pt modelId="{13D2B84E-AED7-0B47-8D74-70A45ABC3AA7}" type="pres">
      <dgm:prSet presAssocID="{6F465A7D-BCB2-7544-8F70-B0AFDB5BA4E5}" presName="child2group" presStyleCnt="0"/>
      <dgm:spPr/>
    </dgm:pt>
    <dgm:pt modelId="{D14C63A3-5992-6949-B4EE-18C9C4EF66DB}" type="pres">
      <dgm:prSet presAssocID="{6F465A7D-BCB2-7544-8F70-B0AFDB5BA4E5}" presName="child2" presStyleLbl="bgAcc1" presStyleIdx="0" presStyleCnt="2" custScaleX="140325"/>
      <dgm:spPr/>
    </dgm:pt>
    <dgm:pt modelId="{5BA41DE8-42C3-1141-B899-30777F7EDE42}" type="pres">
      <dgm:prSet presAssocID="{6F465A7D-BCB2-7544-8F70-B0AFDB5BA4E5}" presName="child2Text" presStyleLbl="bgAcc1" presStyleIdx="0" presStyleCnt="2">
        <dgm:presLayoutVars>
          <dgm:bulletEnabled val="1"/>
        </dgm:presLayoutVars>
      </dgm:prSet>
      <dgm:spPr/>
    </dgm:pt>
    <dgm:pt modelId="{B067D7BD-1560-154B-89D9-C53CCDC1B947}" type="pres">
      <dgm:prSet presAssocID="{6F465A7D-BCB2-7544-8F70-B0AFDB5BA4E5}" presName="child4group" presStyleCnt="0"/>
      <dgm:spPr/>
    </dgm:pt>
    <dgm:pt modelId="{305FB1B6-4C66-6148-BD7A-BD7B0A30CF6A}" type="pres">
      <dgm:prSet presAssocID="{6F465A7D-BCB2-7544-8F70-B0AFDB5BA4E5}" presName="child4" presStyleLbl="bgAcc1" presStyleIdx="1" presStyleCnt="2" custScaleX="140325"/>
      <dgm:spPr/>
    </dgm:pt>
    <dgm:pt modelId="{FB88EAF3-B8D6-0742-B78C-D41EE886EF41}" type="pres">
      <dgm:prSet presAssocID="{6F465A7D-BCB2-7544-8F70-B0AFDB5BA4E5}" presName="child4Text" presStyleLbl="bgAcc1" presStyleIdx="1" presStyleCnt="2">
        <dgm:presLayoutVars>
          <dgm:bulletEnabled val="1"/>
        </dgm:presLayoutVars>
      </dgm:prSet>
      <dgm:spPr/>
    </dgm:pt>
    <dgm:pt modelId="{7BEE3483-7717-FB4A-AB93-2FBDEE40C7EA}" type="pres">
      <dgm:prSet presAssocID="{6F465A7D-BCB2-7544-8F70-B0AFDB5BA4E5}" presName="childPlaceholder" presStyleCnt="0"/>
      <dgm:spPr/>
    </dgm:pt>
    <dgm:pt modelId="{5FA98AE9-1CF1-2E42-BD0B-8AAACEFBC5F8}" type="pres">
      <dgm:prSet presAssocID="{6F465A7D-BCB2-7544-8F70-B0AFDB5BA4E5}" presName="circle" presStyleCnt="0"/>
      <dgm:spPr/>
    </dgm:pt>
    <dgm:pt modelId="{7D291B47-1896-DC47-926B-1D0580DDC2CE}" type="pres">
      <dgm:prSet presAssocID="{6F465A7D-BCB2-7544-8F70-B0AFDB5BA4E5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061CEF8-5D96-0648-A1F2-86F90D782310}" type="pres">
      <dgm:prSet presAssocID="{6F465A7D-BCB2-7544-8F70-B0AFDB5BA4E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AA3EE8A1-6C49-9145-865F-0A5F40050CE9}" type="pres">
      <dgm:prSet presAssocID="{6F465A7D-BCB2-7544-8F70-B0AFDB5BA4E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0315463-AD4E-7C46-9310-AC6BCF7042E5}" type="pres">
      <dgm:prSet presAssocID="{6F465A7D-BCB2-7544-8F70-B0AFDB5BA4E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33482ED-3B6A-4C45-A90E-55F9FA3E6844}" type="pres">
      <dgm:prSet presAssocID="{6F465A7D-BCB2-7544-8F70-B0AFDB5BA4E5}" presName="quadrantPlaceholder" presStyleCnt="0"/>
      <dgm:spPr/>
    </dgm:pt>
    <dgm:pt modelId="{C17B24F2-394E-9B46-A422-A712CDD6042F}" type="pres">
      <dgm:prSet presAssocID="{6F465A7D-BCB2-7544-8F70-B0AFDB5BA4E5}" presName="center1" presStyleLbl="fgShp" presStyleIdx="0" presStyleCnt="2"/>
      <dgm:spPr/>
    </dgm:pt>
    <dgm:pt modelId="{9658079A-2402-2142-846E-85FC9F604803}" type="pres">
      <dgm:prSet presAssocID="{6F465A7D-BCB2-7544-8F70-B0AFDB5BA4E5}" presName="center2" presStyleLbl="fgShp" presStyleIdx="1" presStyleCnt="2"/>
      <dgm:spPr/>
    </dgm:pt>
  </dgm:ptLst>
  <dgm:cxnLst>
    <dgm:cxn modelId="{4AB4EA23-9CB9-0F4B-9FA7-C03009960809}" type="presOf" srcId="{05EC5F6E-31B7-8E4D-AE27-FAA0CFC8EA3C}" destId="{D14C63A3-5992-6949-B4EE-18C9C4EF66DB}" srcOrd="0" destOrd="0" presId="urn:microsoft.com/office/officeart/2005/8/layout/cycle4"/>
    <dgm:cxn modelId="{BACB0F36-E222-7842-9D4F-D90B44151C94}" srcId="{BED8CB66-FAE9-F349-84B9-560954278074}" destId="{C92D8399-CBDE-9B4B-B9FE-9984FD0FB586}" srcOrd="0" destOrd="0" parTransId="{0DF92DEB-2DBC-1C45-BCEB-7EBEEE416A38}" sibTransId="{3857B7CA-AF6B-3D44-9BD7-BB979BC32CBB}"/>
    <dgm:cxn modelId="{F4DFA995-062D-A545-8289-E7B030E9D6CF}" type="presOf" srcId="{A93CF480-C555-DD4B-A751-F9AD650B95AA}" destId="{C061CEF8-5D96-0648-A1F2-86F90D782310}" srcOrd="0" destOrd="0" presId="urn:microsoft.com/office/officeart/2005/8/layout/cycle4"/>
    <dgm:cxn modelId="{3655F799-B6C7-DA4E-BBBD-B0C842C09948}" srcId="{6F465A7D-BCB2-7544-8F70-B0AFDB5BA4E5}" destId="{7E477F91-3BAE-8748-9565-5D92764B0D7E}" srcOrd="0" destOrd="0" parTransId="{0C0CFA16-C0CA-CA49-ADE0-93CD91BE5ECF}" sibTransId="{FF413DB1-D4D5-F943-9B87-F7D5A744BB88}"/>
    <dgm:cxn modelId="{F5C5A59B-BA56-EA4A-8471-85C06517C289}" type="presOf" srcId="{6F465A7D-BCB2-7544-8F70-B0AFDB5BA4E5}" destId="{F32370FC-B15A-3F40-83D8-6ED0E497809F}" srcOrd="0" destOrd="0" presId="urn:microsoft.com/office/officeart/2005/8/layout/cycle4"/>
    <dgm:cxn modelId="{D5ACE09E-4870-4444-AC45-FD8DB0112CCE}" type="presOf" srcId="{05EC5F6E-31B7-8E4D-AE27-FAA0CFC8EA3C}" destId="{5BA41DE8-42C3-1141-B899-30777F7EDE42}" srcOrd="1" destOrd="0" presId="urn:microsoft.com/office/officeart/2005/8/layout/cycle4"/>
    <dgm:cxn modelId="{5ACCFDA7-43A3-324C-B5CD-28D09EF0B0D7}" type="presOf" srcId="{DF328C66-5ADD-3F4B-BA1E-FE243C2D0663}" destId="{AA3EE8A1-6C49-9145-865F-0A5F40050CE9}" srcOrd="0" destOrd="0" presId="urn:microsoft.com/office/officeart/2005/8/layout/cycle4"/>
    <dgm:cxn modelId="{9E29C6AC-ED85-5341-9CCF-B908F121B8F0}" srcId="{6F465A7D-BCB2-7544-8F70-B0AFDB5BA4E5}" destId="{DF328C66-5ADD-3F4B-BA1E-FE243C2D0663}" srcOrd="2" destOrd="0" parTransId="{17817D4B-F556-224E-BA3E-F80D53B25042}" sibTransId="{4DBDCBD8-2F2D-6947-9C73-BCFD4384DD5D}"/>
    <dgm:cxn modelId="{889FDBAD-B554-2645-82C4-968E39A7C9B9}" srcId="{6F465A7D-BCB2-7544-8F70-B0AFDB5BA4E5}" destId="{BED8CB66-FAE9-F349-84B9-560954278074}" srcOrd="3" destOrd="0" parTransId="{4CDC90A5-12A6-7D4C-BAB8-5CEE4F39C4C3}" sibTransId="{8A63F996-3E71-AE4D-989D-2F8BAF3435B2}"/>
    <dgm:cxn modelId="{9CCE17B1-1A6D-924D-8390-304DFE90C916}" srcId="{6F465A7D-BCB2-7544-8F70-B0AFDB5BA4E5}" destId="{A93CF480-C555-DD4B-A751-F9AD650B95AA}" srcOrd="1" destOrd="0" parTransId="{941132DE-B398-754F-A639-969AB3C868FC}" sibTransId="{6EE33ECD-1B7F-3540-8EB0-25415CBC8001}"/>
    <dgm:cxn modelId="{8BF1A9B5-7F26-AD47-94F2-F943E6A136B7}" type="presOf" srcId="{C92D8399-CBDE-9B4B-B9FE-9984FD0FB586}" destId="{305FB1B6-4C66-6148-BD7A-BD7B0A30CF6A}" srcOrd="0" destOrd="0" presId="urn:microsoft.com/office/officeart/2005/8/layout/cycle4"/>
    <dgm:cxn modelId="{0C01A6BD-6EEE-9D41-9E59-87A3E06B3251}" srcId="{A93CF480-C555-DD4B-A751-F9AD650B95AA}" destId="{05EC5F6E-31B7-8E4D-AE27-FAA0CFC8EA3C}" srcOrd="0" destOrd="0" parTransId="{D7CD073B-CE7B-0245-A0E7-A5DD2406E9F4}" sibTransId="{72823B07-63B8-064A-8908-3DE6CC10DB0B}"/>
    <dgm:cxn modelId="{12D09DBF-2A9E-284A-98CA-B0BAF204D733}" type="presOf" srcId="{BED8CB66-FAE9-F349-84B9-560954278074}" destId="{F0315463-AD4E-7C46-9310-AC6BCF7042E5}" srcOrd="0" destOrd="0" presId="urn:microsoft.com/office/officeart/2005/8/layout/cycle4"/>
    <dgm:cxn modelId="{08AB28CD-95F6-1D42-A74F-17F64BBEF832}" type="presOf" srcId="{7E477F91-3BAE-8748-9565-5D92764B0D7E}" destId="{7D291B47-1896-DC47-926B-1D0580DDC2CE}" srcOrd="0" destOrd="0" presId="urn:microsoft.com/office/officeart/2005/8/layout/cycle4"/>
    <dgm:cxn modelId="{5DB461F5-38F2-4C4F-BD2E-2871E7F42621}" type="presOf" srcId="{C92D8399-CBDE-9B4B-B9FE-9984FD0FB586}" destId="{FB88EAF3-B8D6-0742-B78C-D41EE886EF41}" srcOrd="1" destOrd="0" presId="urn:microsoft.com/office/officeart/2005/8/layout/cycle4"/>
    <dgm:cxn modelId="{E4B0A612-B86D-9843-9DB8-8662850AF3DC}" type="presParOf" srcId="{F32370FC-B15A-3F40-83D8-6ED0E497809F}" destId="{CCB0225A-165E-C140-A17E-97F0B17613EF}" srcOrd="0" destOrd="0" presId="urn:microsoft.com/office/officeart/2005/8/layout/cycle4"/>
    <dgm:cxn modelId="{EB99DC2F-A335-CE44-8324-71F366473384}" type="presParOf" srcId="{CCB0225A-165E-C140-A17E-97F0B17613EF}" destId="{13D2B84E-AED7-0B47-8D74-70A45ABC3AA7}" srcOrd="0" destOrd="0" presId="urn:microsoft.com/office/officeart/2005/8/layout/cycle4"/>
    <dgm:cxn modelId="{6C65F4DA-A7BB-924F-B4E5-4DE462321C58}" type="presParOf" srcId="{13D2B84E-AED7-0B47-8D74-70A45ABC3AA7}" destId="{D14C63A3-5992-6949-B4EE-18C9C4EF66DB}" srcOrd="0" destOrd="0" presId="urn:microsoft.com/office/officeart/2005/8/layout/cycle4"/>
    <dgm:cxn modelId="{C0B28FFB-5338-8341-8BE7-BFA0E0C11DE8}" type="presParOf" srcId="{13D2B84E-AED7-0B47-8D74-70A45ABC3AA7}" destId="{5BA41DE8-42C3-1141-B899-30777F7EDE42}" srcOrd="1" destOrd="0" presId="urn:microsoft.com/office/officeart/2005/8/layout/cycle4"/>
    <dgm:cxn modelId="{B58801E2-7C25-F949-A2C4-A1E2F8861E5C}" type="presParOf" srcId="{CCB0225A-165E-C140-A17E-97F0B17613EF}" destId="{B067D7BD-1560-154B-89D9-C53CCDC1B947}" srcOrd="1" destOrd="0" presId="urn:microsoft.com/office/officeart/2005/8/layout/cycle4"/>
    <dgm:cxn modelId="{5AB3AB42-2BD9-C647-A277-4A417C38FC09}" type="presParOf" srcId="{B067D7BD-1560-154B-89D9-C53CCDC1B947}" destId="{305FB1B6-4C66-6148-BD7A-BD7B0A30CF6A}" srcOrd="0" destOrd="0" presId="urn:microsoft.com/office/officeart/2005/8/layout/cycle4"/>
    <dgm:cxn modelId="{64931F43-5410-4E42-937E-36B97E972127}" type="presParOf" srcId="{B067D7BD-1560-154B-89D9-C53CCDC1B947}" destId="{FB88EAF3-B8D6-0742-B78C-D41EE886EF41}" srcOrd="1" destOrd="0" presId="urn:microsoft.com/office/officeart/2005/8/layout/cycle4"/>
    <dgm:cxn modelId="{7B8EAF2B-316E-2246-A444-ED42CB4D1894}" type="presParOf" srcId="{CCB0225A-165E-C140-A17E-97F0B17613EF}" destId="{7BEE3483-7717-FB4A-AB93-2FBDEE40C7EA}" srcOrd="2" destOrd="0" presId="urn:microsoft.com/office/officeart/2005/8/layout/cycle4"/>
    <dgm:cxn modelId="{2017CD0F-F0ED-614D-B6BD-420BA8E9508C}" type="presParOf" srcId="{F32370FC-B15A-3F40-83D8-6ED0E497809F}" destId="{5FA98AE9-1CF1-2E42-BD0B-8AAACEFBC5F8}" srcOrd="1" destOrd="0" presId="urn:microsoft.com/office/officeart/2005/8/layout/cycle4"/>
    <dgm:cxn modelId="{464927B8-3BF5-4D47-AF1F-62375C22DFFB}" type="presParOf" srcId="{5FA98AE9-1CF1-2E42-BD0B-8AAACEFBC5F8}" destId="{7D291B47-1896-DC47-926B-1D0580DDC2CE}" srcOrd="0" destOrd="0" presId="urn:microsoft.com/office/officeart/2005/8/layout/cycle4"/>
    <dgm:cxn modelId="{209CCA65-6F77-EA42-B63B-9118885313FC}" type="presParOf" srcId="{5FA98AE9-1CF1-2E42-BD0B-8AAACEFBC5F8}" destId="{C061CEF8-5D96-0648-A1F2-86F90D782310}" srcOrd="1" destOrd="0" presId="urn:microsoft.com/office/officeart/2005/8/layout/cycle4"/>
    <dgm:cxn modelId="{A3888324-8330-FF4D-A71B-BD578FFFE327}" type="presParOf" srcId="{5FA98AE9-1CF1-2E42-BD0B-8AAACEFBC5F8}" destId="{AA3EE8A1-6C49-9145-865F-0A5F40050CE9}" srcOrd="2" destOrd="0" presId="urn:microsoft.com/office/officeart/2005/8/layout/cycle4"/>
    <dgm:cxn modelId="{DBE7E410-E567-984F-8A3C-8E766F4A5C36}" type="presParOf" srcId="{5FA98AE9-1CF1-2E42-BD0B-8AAACEFBC5F8}" destId="{F0315463-AD4E-7C46-9310-AC6BCF7042E5}" srcOrd="3" destOrd="0" presId="urn:microsoft.com/office/officeart/2005/8/layout/cycle4"/>
    <dgm:cxn modelId="{B0CC0DA3-145E-6A42-A10B-5F78878BD349}" type="presParOf" srcId="{5FA98AE9-1CF1-2E42-BD0B-8AAACEFBC5F8}" destId="{A33482ED-3B6A-4C45-A90E-55F9FA3E6844}" srcOrd="4" destOrd="0" presId="urn:microsoft.com/office/officeart/2005/8/layout/cycle4"/>
    <dgm:cxn modelId="{CB34DF32-2928-6448-8174-F5EB302A3A99}" type="presParOf" srcId="{F32370FC-B15A-3F40-83D8-6ED0E497809F}" destId="{C17B24F2-394E-9B46-A422-A712CDD6042F}" srcOrd="2" destOrd="0" presId="urn:microsoft.com/office/officeart/2005/8/layout/cycle4"/>
    <dgm:cxn modelId="{07CCD7EA-E212-7844-88B8-B62870D0F9EF}" type="presParOf" srcId="{F32370FC-B15A-3F40-83D8-6ED0E497809F}" destId="{9658079A-2402-2142-846E-85FC9F60480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C20F0A-BBB3-FC4D-8FF8-CBE6939CC6B6}" type="doc">
      <dgm:prSet loTypeId="urn:microsoft.com/office/officeart/2005/8/layout/equation2" loCatId="" qsTypeId="urn:microsoft.com/office/officeart/2005/8/quickstyle/simple1" qsCatId="simple" csTypeId="urn:microsoft.com/office/officeart/2005/8/colors/accent1_2" csCatId="accent1" phldr="1"/>
      <dgm:spPr/>
    </dgm:pt>
    <dgm:pt modelId="{D2CB0982-7C49-0049-956E-7037EEF00EBE}">
      <dgm:prSet phldrT="[Text]"/>
      <dgm:spPr/>
      <dgm:t>
        <a:bodyPr/>
        <a:lstStyle/>
        <a:p>
          <a:r>
            <a:rPr lang="en-US" dirty="0"/>
            <a:t>broken clouds</a:t>
          </a:r>
        </a:p>
      </dgm:t>
    </dgm:pt>
    <dgm:pt modelId="{E31D3BE0-7717-3542-8BEF-B8D8BF8D2B49}" type="parTrans" cxnId="{BFC6F7C6-6E16-4944-9C05-C2A70F77ACF8}">
      <dgm:prSet/>
      <dgm:spPr/>
      <dgm:t>
        <a:bodyPr/>
        <a:lstStyle/>
        <a:p>
          <a:endParaRPr lang="en-US"/>
        </a:p>
      </dgm:t>
    </dgm:pt>
    <dgm:pt modelId="{4D138739-AEFF-5347-93C5-7E5053A00C77}" type="sibTrans" cxnId="{BFC6F7C6-6E16-4944-9C05-C2A70F77ACF8}">
      <dgm:prSet/>
      <dgm:spPr/>
      <dgm:t>
        <a:bodyPr/>
        <a:lstStyle/>
        <a:p>
          <a:endParaRPr lang="en-US"/>
        </a:p>
      </dgm:t>
    </dgm:pt>
    <dgm:pt modelId="{C98DAD85-A243-0044-A999-3A58D8956D53}">
      <dgm:prSet phldrT="[Text]"/>
      <dgm:spPr/>
      <dgm:t>
        <a:bodyPr/>
        <a:lstStyle/>
        <a:p>
          <a:r>
            <a:rPr lang="en-US" dirty="0"/>
            <a:t>few clouds</a:t>
          </a:r>
        </a:p>
      </dgm:t>
    </dgm:pt>
    <dgm:pt modelId="{CB6C115E-8B52-724B-B207-5CE4E78246B8}" type="parTrans" cxnId="{6336CBA4-BF1B-F84B-9008-742D62CABADD}">
      <dgm:prSet/>
      <dgm:spPr/>
      <dgm:t>
        <a:bodyPr/>
        <a:lstStyle/>
        <a:p>
          <a:endParaRPr lang="en-US"/>
        </a:p>
      </dgm:t>
    </dgm:pt>
    <dgm:pt modelId="{7A59F9FA-2EB7-E641-A98B-C07CAFCC94CA}" type="sibTrans" cxnId="{6336CBA4-BF1B-F84B-9008-742D62CABADD}">
      <dgm:prSet/>
      <dgm:spPr/>
      <dgm:t>
        <a:bodyPr/>
        <a:lstStyle/>
        <a:p>
          <a:endParaRPr lang="en-US"/>
        </a:p>
      </dgm:t>
    </dgm:pt>
    <dgm:pt modelId="{B9013B1B-A0F0-D64B-9593-32683C167628}">
      <dgm:prSet phldrT="[Text]"/>
      <dgm:spPr/>
      <dgm:t>
        <a:bodyPr/>
        <a:lstStyle/>
        <a:p>
          <a:r>
            <a:rPr lang="en-US" dirty="0"/>
            <a:t>clouds</a:t>
          </a:r>
        </a:p>
      </dgm:t>
    </dgm:pt>
    <dgm:pt modelId="{E25C3030-71A1-6846-9DBB-B6752D8403C2}" type="parTrans" cxnId="{C6AF7F79-A3F7-3143-AC02-DC1B7A46B448}">
      <dgm:prSet/>
      <dgm:spPr/>
      <dgm:t>
        <a:bodyPr/>
        <a:lstStyle/>
        <a:p>
          <a:endParaRPr lang="en-US"/>
        </a:p>
      </dgm:t>
    </dgm:pt>
    <dgm:pt modelId="{8D7C66B5-4046-A041-B014-0BB1A569C5A7}" type="sibTrans" cxnId="{C6AF7F79-A3F7-3143-AC02-DC1B7A46B448}">
      <dgm:prSet/>
      <dgm:spPr/>
      <dgm:t>
        <a:bodyPr/>
        <a:lstStyle/>
        <a:p>
          <a:endParaRPr lang="en-US"/>
        </a:p>
      </dgm:t>
    </dgm:pt>
    <dgm:pt modelId="{96BF9422-E699-A544-8D1A-381BF50198B8}" type="pres">
      <dgm:prSet presAssocID="{EBC20F0A-BBB3-FC4D-8FF8-CBE6939CC6B6}" presName="Name0" presStyleCnt="0">
        <dgm:presLayoutVars>
          <dgm:dir/>
          <dgm:resizeHandles val="exact"/>
        </dgm:presLayoutVars>
      </dgm:prSet>
      <dgm:spPr/>
    </dgm:pt>
    <dgm:pt modelId="{2161905D-8720-0D46-9E16-DD207EECB7B7}" type="pres">
      <dgm:prSet presAssocID="{EBC20F0A-BBB3-FC4D-8FF8-CBE6939CC6B6}" presName="vNodes" presStyleCnt="0"/>
      <dgm:spPr/>
    </dgm:pt>
    <dgm:pt modelId="{EBC0CD6F-D322-5B44-A5DD-D7E327E6B7BF}" type="pres">
      <dgm:prSet presAssocID="{D2CB0982-7C49-0049-956E-7037EEF00EBE}" presName="node" presStyleLbl="node1" presStyleIdx="0" presStyleCnt="3">
        <dgm:presLayoutVars>
          <dgm:bulletEnabled val="1"/>
        </dgm:presLayoutVars>
      </dgm:prSet>
      <dgm:spPr/>
    </dgm:pt>
    <dgm:pt modelId="{767E95EA-311D-804C-96B0-C893AA735AEF}" type="pres">
      <dgm:prSet presAssocID="{4D138739-AEFF-5347-93C5-7E5053A00C77}" presName="spacerT" presStyleCnt="0"/>
      <dgm:spPr/>
    </dgm:pt>
    <dgm:pt modelId="{89929457-40F1-E444-BC1C-C671702DEDD7}" type="pres">
      <dgm:prSet presAssocID="{4D138739-AEFF-5347-93C5-7E5053A00C77}" presName="sibTrans" presStyleLbl="sibTrans2D1" presStyleIdx="0" presStyleCnt="2"/>
      <dgm:spPr/>
    </dgm:pt>
    <dgm:pt modelId="{F2102864-86A2-C64A-AE40-197539BC71F6}" type="pres">
      <dgm:prSet presAssocID="{4D138739-AEFF-5347-93C5-7E5053A00C77}" presName="spacerB" presStyleCnt="0"/>
      <dgm:spPr/>
    </dgm:pt>
    <dgm:pt modelId="{4D145B4E-D735-1E41-ADA1-2918713A6BA4}" type="pres">
      <dgm:prSet presAssocID="{C98DAD85-A243-0044-A999-3A58D8956D53}" presName="node" presStyleLbl="node1" presStyleIdx="1" presStyleCnt="3">
        <dgm:presLayoutVars>
          <dgm:bulletEnabled val="1"/>
        </dgm:presLayoutVars>
      </dgm:prSet>
      <dgm:spPr/>
    </dgm:pt>
    <dgm:pt modelId="{E4686C3C-B835-E243-833D-6B20CFF7E645}" type="pres">
      <dgm:prSet presAssocID="{EBC20F0A-BBB3-FC4D-8FF8-CBE6939CC6B6}" presName="sibTransLast" presStyleLbl="sibTrans2D1" presStyleIdx="1" presStyleCnt="2"/>
      <dgm:spPr/>
    </dgm:pt>
    <dgm:pt modelId="{D18F8FE2-B7AC-0245-A179-0B0FC200F5FC}" type="pres">
      <dgm:prSet presAssocID="{EBC20F0A-BBB3-FC4D-8FF8-CBE6939CC6B6}" presName="connectorText" presStyleLbl="sibTrans2D1" presStyleIdx="1" presStyleCnt="2"/>
      <dgm:spPr/>
    </dgm:pt>
    <dgm:pt modelId="{41F62724-91AB-964A-8800-D28FD17565A9}" type="pres">
      <dgm:prSet presAssocID="{EBC20F0A-BBB3-FC4D-8FF8-CBE6939CC6B6}" presName="lastNode" presStyleLbl="node1" presStyleIdx="2" presStyleCnt="3" custScaleX="75438" custScaleY="75438">
        <dgm:presLayoutVars>
          <dgm:bulletEnabled val="1"/>
        </dgm:presLayoutVars>
      </dgm:prSet>
      <dgm:spPr/>
    </dgm:pt>
  </dgm:ptLst>
  <dgm:cxnLst>
    <dgm:cxn modelId="{8B95BC1B-DAE2-6545-94D7-CC0F5C386F15}" type="presOf" srcId="{7A59F9FA-2EB7-E641-A98B-C07CAFCC94CA}" destId="{D18F8FE2-B7AC-0245-A179-0B0FC200F5FC}" srcOrd="1" destOrd="0" presId="urn:microsoft.com/office/officeart/2005/8/layout/equation2"/>
    <dgm:cxn modelId="{10ABA820-983F-784C-AD8B-DC44FBB9EFE3}" type="presOf" srcId="{B9013B1B-A0F0-D64B-9593-32683C167628}" destId="{41F62724-91AB-964A-8800-D28FD17565A9}" srcOrd="0" destOrd="0" presId="urn:microsoft.com/office/officeart/2005/8/layout/equation2"/>
    <dgm:cxn modelId="{7149A328-D39D-D047-BD5D-C79A08588CB5}" type="presOf" srcId="{EBC20F0A-BBB3-FC4D-8FF8-CBE6939CC6B6}" destId="{96BF9422-E699-A544-8D1A-381BF50198B8}" srcOrd="0" destOrd="0" presId="urn:microsoft.com/office/officeart/2005/8/layout/equation2"/>
    <dgm:cxn modelId="{A006795E-AC3F-E148-B1E8-3084C1473909}" type="presOf" srcId="{C98DAD85-A243-0044-A999-3A58D8956D53}" destId="{4D145B4E-D735-1E41-ADA1-2918713A6BA4}" srcOrd="0" destOrd="0" presId="urn:microsoft.com/office/officeart/2005/8/layout/equation2"/>
    <dgm:cxn modelId="{C6AF7F79-A3F7-3143-AC02-DC1B7A46B448}" srcId="{EBC20F0A-BBB3-FC4D-8FF8-CBE6939CC6B6}" destId="{B9013B1B-A0F0-D64B-9593-32683C167628}" srcOrd="2" destOrd="0" parTransId="{E25C3030-71A1-6846-9DBB-B6752D8403C2}" sibTransId="{8D7C66B5-4046-A041-B014-0BB1A569C5A7}"/>
    <dgm:cxn modelId="{56CB669F-B5D4-B947-80A6-F5CA9DF8EBB6}" type="presOf" srcId="{D2CB0982-7C49-0049-956E-7037EEF00EBE}" destId="{EBC0CD6F-D322-5B44-A5DD-D7E327E6B7BF}" srcOrd="0" destOrd="0" presId="urn:microsoft.com/office/officeart/2005/8/layout/equation2"/>
    <dgm:cxn modelId="{6336CBA4-BF1B-F84B-9008-742D62CABADD}" srcId="{EBC20F0A-BBB3-FC4D-8FF8-CBE6939CC6B6}" destId="{C98DAD85-A243-0044-A999-3A58D8956D53}" srcOrd="1" destOrd="0" parTransId="{CB6C115E-8B52-724B-B207-5CE4E78246B8}" sibTransId="{7A59F9FA-2EB7-E641-A98B-C07CAFCC94CA}"/>
    <dgm:cxn modelId="{BCAE53B2-101C-F046-B372-01569A6A55A4}" type="presOf" srcId="{7A59F9FA-2EB7-E641-A98B-C07CAFCC94CA}" destId="{E4686C3C-B835-E243-833D-6B20CFF7E645}" srcOrd="0" destOrd="0" presId="urn:microsoft.com/office/officeart/2005/8/layout/equation2"/>
    <dgm:cxn modelId="{BFC6F7C6-6E16-4944-9C05-C2A70F77ACF8}" srcId="{EBC20F0A-BBB3-FC4D-8FF8-CBE6939CC6B6}" destId="{D2CB0982-7C49-0049-956E-7037EEF00EBE}" srcOrd="0" destOrd="0" parTransId="{E31D3BE0-7717-3542-8BEF-B8D8BF8D2B49}" sibTransId="{4D138739-AEFF-5347-93C5-7E5053A00C77}"/>
    <dgm:cxn modelId="{44AF53E9-C5CF-B84F-BA75-FB0F892BADEA}" type="presOf" srcId="{4D138739-AEFF-5347-93C5-7E5053A00C77}" destId="{89929457-40F1-E444-BC1C-C671702DEDD7}" srcOrd="0" destOrd="0" presId="urn:microsoft.com/office/officeart/2005/8/layout/equation2"/>
    <dgm:cxn modelId="{9E9F597D-BD1E-7D4E-8550-18608B3F5427}" type="presParOf" srcId="{96BF9422-E699-A544-8D1A-381BF50198B8}" destId="{2161905D-8720-0D46-9E16-DD207EECB7B7}" srcOrd="0" destOrd="0" presId="urn:microsoft.com/office/officeart/2005/8/layout/equation2"/>
    <dgm:cxn modelId="{476ADBB0-C30B-3D43-BC94-E965EAA8F80E}" type="presParOf" srcId="{2161905D-8720-0D46-9E16-DD207EECB7B7}" destId="{EBC0CD6F-D322-5B44-A5DD-D7E327E6B7BF}" srcOrd="0" destOrd="0" presId="urn:microsoft.com/office/officeart/2005/8/layout/equation2"/>
    <dgm:cxn modelId="{A317B4C3-9EFD-F847-9ABC-0E0CEC3C216E}" type="presParOf" srcId="{2161905D-8720-0D46-9E16-DD207EECB7B7}" destId="{767E95EA-311D-804C-96B0-C893AA735AEF}" srcOrd="1" destOrd="0" presId="urn:microsoft.com/office/officeart/2005/8/layout/equation2"/>
    <dgm:cxn modelId="{7145B122-6220-AA47-AEC9-B9653ACEECE3}" type="presParOf" srcId="{2161905D-8720-0D46-9E16-DD207EECB7B7}" destId="{89929457-40F1-E444-BC1C-C671702DEDD7}" srcOrd="2" destOrd="0" presId="urn:microsoft.com/office/officeart/2005/8/layout/equation2"/>
    <dgm:cxn modelId="{3550AA0B-E817-1E4E-8508-BD6BAF2D00FA}" type="presParOf" srcId="{2161905D-8720-0D46-9E16-DD207EECB7B7}" destId="{F2102864-86A2-C64A-AE40-197539BC71F6}" srcOrd="3" destOrd="0" presId="urn:microsoft.com/office/officeart/2005/8/layout/equation2"/>
    <dgm:cxn modelId="{89A67F51-158D-AB45-828B-64709420AF25}" type="presParOf" srcId="{2161905D-8720-0D46-9E16-DD207EECB7B7}" destId="{4D145B4E-D735-1E41-ADA1-2918713A6BA4}" srcOrd="4" destOrd="0" presId="urn:microsoft.com/office/officeart/2005/8/layout/equation2"/>
    <dgm:cxn modelId="{4D2CD097-C76B-694C-A9E9-F410B623BBAA}" type="presParOf" srcId="{96BF9422-E699-A544-8D1A-381BF50198B8}" destId="{E4686C3C-B835-E243-833D-6B20CFF7E645}" srcOrd="1" destOrd="0" presId="urn:microsoft.com/office/officeart/2005/8/layout/equation2"/>
    <dgm:cxn modelId="{41856B1E-88E9-5548-836F-F8B8C1BC1918}" type="presParOf" srcId="{E4686C3C-B835-E243-833D-6B20CFF7E645}" destId="{D18F8FE2-B7AC-0245-A179-0B0FC200F5FC}" srcOrd="0" destOrd="0" presId="urn:microsoft.com/office/officeart/2005/8/layout/equation2"/>
    <dgm:cxn modelId="{D3D7A3DE-956B-6A4F-8649-533C63F9F7C6}" type="presParOf" srcId="{96BF9422-E699-A544-8D1A-381BF50198B8}" destId="{41F62724-91AB-964A-8800-D28FD17565A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227A12-2727-7748-9358-7BB49DB635BD}" type="doc">
      <dgm:prSet loTypeId="urn:microsoft.com/office/officeart/2005/8/layout/process1" loCatId="" qsTypeId="urn:microsoft.com/office/officeart/2005/8/quickstyle/simple5" qsCatId="simple" csTypeId="urn:microsoft.com/office/officeart/2005/8/colors/accent1_2" csCatId="accent1" phldr="1"/>
      <dgm:spPr/>
    </dgm:pt>
    <dgm:pt modelId="{EF1FFB29-6218-5242-B6C6-A3C2836AFE83}">
      <dgm:prSet phldrT="[Text]"/>
      <dgm:spPr/>
      <dgm:t>
        <a:bodyPr/>
        <a:lstStyle/>
        <a:p>
          <a:r>
            <a:rPr lang="en-US" dirty="0"/>
            <a:t>35 classes</a:t>
          </a:r>
        </a:p>
      </dgm:t>
    </dgm:pt>
    <dgm:pt modelId="{4F8E68AC-2012-6A43-A9EE-D7BE73BD17DB}" type="parTrans" cxnId="{1CF844C7-85C7-3A41-886A-35D990EA9C37}">
      <dgm:prSet/>
      <dgm:spPr/>
      <dgm:t>
        <a:bodyPr/>
        <a:lstStyle/>
        <a:p>
          <a:endParaRPr lang="en-US"/>
        </a:p>
      </dgm:t>
    </dgm:pt>
    <dgm:pt modelId="{6A56CB22-C09F-484C-9693-E56DBF053B65}" type="sibTrans" cxnId="{1CF844C7-85C7-3A41-886A-35D990EA9C37}">
      <dgm:prSet/>
      <dgm:spPr/>
      <dgm:t>
        <a:bodyPr/>
        <a:lstStyle/>
        <a:p>
          <a:endParaRPr lang="en-US"/>
        </a:p>
      </dgm:t>
    </dgm:pt>
    <dgm:pt modelId="{5F2367C4-C469-B542-AE2B-77028509BDB5}">
      <dgm:prSet phldrT="[Text]"/>
      <dgm:spPr/>
      <dgm:t>
        <a:bodyPr/>
        <a:lstStyle/>
        <a:p>
          <a:r>
            <a:rPr lang="en-US" dirty="0"/>
            <a:t>13 classes</a:t>
          </a:r>
        </a:p>
      </dgm:t>
    </dgm:pt>
    <dgm:pt modelId="{C471D90F-0106-5943-8BFD-7B76B4F304B5}" type="parTrans" cxnId="{3968D203-73DD-D14B-B6AF-63D43C2C815A}">
      <dgm:prSet/>
      <dgm:spPr/>
      <dgm:t>
        <a:bodyPr/>
        <a:lstStyle/>
        <a:p>
          <a:endParaRPr lang="en-US"/>
        </a:p>
      </dgm:t>
    </dgm:pt>
    <dgm:pt modelId="{1B27B74B-26A0-784D-8129-27543CABBC82}" type="sibTrans" cxnId="{3968D203-73DD-D14B-B6AF-63D43C2C815A}">
      <dgm:prSet/>
      <dgm:spPr/>
      <dgm:t>
        <a:bodyPr/>
        <a:lstStyle/>
        <a:p>
          <a:endParaRPr lang="en-US"/>
        </a:p>
      </dgm:t>
    </dgm:pt>
    <dgm:pt modelId="{1251AD5A-7E07-0349-9161-B357AB3B1583}" type="pres">
      <dgm:prSet presAssocID="{57227A12-2727-7748-9358-7BB49DB635BD}" presName="Name0" presStyleCnt="0">
        <dgm:presLayoutVars>
          <dgm:dir/>
          <dgm:resizeHandles val="exact"/>
        </dgm:presLayoutVars>
      </dgm:prSet>
      <dgm:spPr/>
    </dgm:pt>
    <dgm:pt modelId="{1D7672C0-77D1-4441-BD0A-6ADD698C97C4}" type="pres">
      <dgm:prSet presAssocID="{EF1FFB29-6218-5242-B6C6-A3C2836AFE83}" presName="node" presStyleLbl="node1" presStyleIdx="0" presStyleCnt="2" custLinFactX="25942" custLinFactNeighborX="100000" custLinFactNeighborY="-92498">
        <dgm:presLayoutVars>
          <dgm:bulletEnabled val="1"/>
        </dgm:presLayoutVars>
      </dgm:prSet>
      <dgm:spPr/>
    </dgm:pt>
    <dgm:pt modelId="{8646769B-9044-2748-9BCC-483F61AE960B}" type="pres">
      <dgm:prSet presAssocID="{6A56CB22-C09F-484C-9693-E56DBF053B65}" presName="sibTrans" presStyleLbl="sibTrans2D1" presStyleIdx="0" presStyleCnt="1"/>
      <dgm:spPr/>
    </dgm:pt>
    <dgm:pt modelId="{9C0A7068-4C82-6141-B546-081B54BF3A20}" type="pres">
      <dgm:prSet presAssocID="{6A56CB22-C09F-484C-9693-E56DBF053B65}" presName="connectorText" presStyleLbl="sibTrans2D1" presStyleIdx="0" presStyleCnt="1"/>
      <dgm:spPr/>
    </dgm:pt>
    <dgm:pt modelId="{A394F897-7399-4746-8EBE-80E2FF2DB209}" type="pres">
      <dgm:prSet presAssocID="{5F2367C4-C469-B542-AE2B-77028509BDB5}" presName="node" presStyleLbl="node1" presStyleIdx="1" presStyleCnt="2" custLinFactX="-31711" custLinFactNeighborX="-100000" custLinFactNeighborY="68394">
        <dgm:presLayoutVars>
          <dgm:bulletEnabled val="1"/>
        </dgm:presLayoutVars>
      </dgm:prSet>
      <dgm:spPr/>
    </dgm:pt>
  </dgm:ptLst>
  <dgm:cxnLst>
    <dgm:cxn modelId="{3968D203-73DD-D14B-B6AF-63D43C2C815A}" srcId="{57227A12-2727-7748-9358-7BB49DB635BD}" destId="{5F2367C4-C469-B542-AE2B-77028509BDB5}" srcOrd="1" destOrd="0" parTransId="{C471D90F-0106-5943-8BFD-7B76B4F304B5}" sibTransId="{1B27B74B-26A0-784D-8129-27543CABBC82}"/>
    <dgm:cxn modelId="{D0111022-ACD4-EE4C-862B-FE1C3E1E5D25}" type="presOf" srcId="{5F2367C4-C469-B542-AE2B-77028509BDB5}" destId="{A394F897-7399-4746-8EBE-80E2FF2DB209}" srcOrd="0" destOrd="0" presId="urn:microsoft.com/office/officeart/2005/8/layout/process1"/>
    <dgm:cxn modelId="{B445462E-B9CB-8E4D-86F9-F770F095CD13}" type="presOf" srcId="{6A56CB22-C09F-484C-9693-E56DBF053B65}" destId="{8646769B-9044-2748-9BCC-483F61AE960B}" srcOrd="0" destOrd="0" presId="urn:microsoft.com/office/officeart/2005/8/layout/process1"/>
    <dgm:cxn modelId="{8455FF9A-CBF3-A744-8302-A8B4A7C8490F}" type="presOf" srcId="{57227A12-2727-7748-9358-7BB49DB635BD}" destId="{1251AD5A-7E07-0349-9161-B357AB3B1583}" srcOrd="0" destOrd="0" presId="urn:microsoft.com/office/officeart/2005/8/layout/process1"/>
    <dgm:cxn modelId="{1C209AAB-33A3-FD47-8EEC-26755EB73B3C}" type="presOf" srcId="{EF1FFB29-6218-5242-B6C6-A3C2836AFE83}" destId="{1D7672C0-77D1-4441-BD0A-6ADD698C97C4}" srcOrd="0" destOrd="0" presId="urn:microsoft.com/office/officeart/2005/8/layout/process1"/>
    <dgm:cxn modelId="{1CF844C7-85C7-3A41-886A-35D990EA9C37}" srcId="{57227A12-2727-7748-9358-7BB49DB635BD}" destId="{EF1FFB29-6218-5242-B6C6-A3C2836AFE83}" srcOrd="0" destOrd="0" parTransId="{4F8E68AC-2012-6A43-A9EE-D7BE73BD17DB}" sibTransId="{6A56CB22-C09F-484C-9693-E56DBF053B65}"/>
    <dgm:cxn modelId="{BB491BCE-66E6-DE4A-9C26-438E9C705BC7}" type="presOf" srcId="{6A56CB22-C09F-484C-9693-E56DBF053B65}" destId="{9C0A7068-4C82-6141-B546-081B54BF3A20}" srcOrd="1" destOrd="0" presId="urn:microsoft.com/office/officeart/2005/8/layout/process1"/>
    <dgm:cxn modelId="{B980E687-2E74-654A-9E5C-A47A8CE9B460}" type="presParOf" srcId="{1251AD5A-7E07-0349-9161-B357AB3B1583}" destId="{1D7672C0-77D1-4441-BD0A-6ADD698C97C4}" srcOrd="0" destOrd="0" presId="urn:microsoft.com/office/officeart/2005/8/layout/process1"/>
    <dgm:cxn modelId="{99A72E64-BD9D-8443-B97C-FABBD01C400B}" type="presParOf" srcId="{1251AD5A-7E07-0349-9161-B357AB3B1583}" destId="{8646769B-9044-2748-9BCC-483F61AE960B}" srcOrd="1" destOrd="0" presId="urn:microsoft.com/office/officeart/2005/8/layout/process1"/>
    <dgm:cxn modelId="{D5CE4B92-BE47-DA42-8A14-4D113193228F}" type="presParOf" srcId="{8646769B-9044-2748-9BCC-483F61AE960B}" destId="{9C0A7068-4C82-6141-B546-081B54BF3A20}" srcOrd="0" destOrd="0" presId="urn:microsoft.com/office/officeart/2005/8/layout/process1"/>
    <dgm:cxn modelId="{0BC086B1-EFC7-4A4E-ABD4-8B7BE0AAB1EA}" type="presParOf" srcId="{1251AD5A-7E07-0349-9161-B357AB3B1583}" destId="{A394F897-7399-4746-8EBE-80E2FF2DB20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2956B-7EE4-2546-878A-CE31E7784DCB}">
      <dsp:nvSpPr>
        <dsp:cNvPr id="0" name=""/>
        <dsp:cNvSpPr/>
      </dsp:nvSpPr>
      <dsp:spPr>
        <a:xfrm>
          <a:off x="0" y="360497"/>
          <a:ext cx="108249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D45F2E-C334-2447-BA9D-2387CD7D57C8}">
      <dsp:nvSpPr>
        <dsp:cNvPr id="0" name=""/>
        <dsp:cNvSpPr/>
      </dsp:nvSpPr>
      <dsp:spPr>
        <a:xfrm>
          <a:off x="541249" y="6257"/>
          <a:ext cx="7577497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6411" tIns="0" rIns="28641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Part I. Target and data cleaning</a:t>
          </a:r>
          <a:endParaRPr lang="en-CA" sz="2400" kern="1200" dirty="0"/>
        </a:p>
      </dsp:txBody>
      <dsp:txXfrm>
        <a:off x="575834" y="40842"/>
        <a:ext cx="7508327" cy="639310"/>
      </dsp:txXfrm>
    </dsp:sp>
    <dsp:sp modelId="{A9B72D39-84A9-8A49-811A-1810A5386B3B}">
      <dsp:nvSpPr>
        <dsp:cNvPr id="0" name=""/>
        <dsp:cNvSpPr/>
      </dsp:nvSpPr>
      <dsp:spPr>
        <a:xfrm>
          <a:off x="0" y="1449137"/>
          <a:ext cx="108249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BAC04A-8E39-9846-8A68-86875A7626BF}">
      <dsp:nvSpPr>
        <dsp:cNvPr id="0" name=""/>
        <dsp:cNvSpPr/>
      </dsp:nvSpPr>
      <dsp:spPr>
        <a:xfrm>
          <a:off x="541249" y="1094897"/>
          <a:ext cx="7577497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6411" tIns="0" rIns="28641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Part II. Weather trend prediction</a:t>
          </a:r>
        </a:p>
      </dsp:txBody>
      <dsp:txXfrm>
        <a:off x="575834" y="1129482"/>
        <a:ext cx="7508327" cy="639310"/>
      </dsp:txXfrm>
    </dsp:sp>
    <dsp:sp modelId="{FF209C40-7A73-E147-8062-984C16F819E9}">
      <dsp:nvSpPr>
        <dsp:cNvPr id="0" name=""/>
        <dsp:cNvSpPr/>
      </dsp:nvSpPr>
      <dsp:spPr>
        <a:xfrm>
          <a:off x="0" y="2537777"/>
          <a:ext cx="108249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9547B0-15F3-BB40-9730-A593FF063289}">
      <dsp:nvSpPr>
        <dsp:cNvPr id="0" name=""/>
        <dsp:cNvSpPr/>
      </dsp:nvSpPr>
      <dsp:spPr>
        <a:xfrm>
          <a:off x="541249" y="2183537"/>
          <a:ext cx="7577497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6411" tIns="0" rIns="28641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Part III. Weather forecasting </a:t>
          </a:r>
          <a:endParaRPr lang="en-CA" sz="2400" kern="1200"/>
        </a:p>
      </dsp:txBody>
      <dsp:txXfrm>
        <a:off x="575834" y="2218122"/>
        <a:ext cx="7508327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FB1B6-4C66-6148-BD7A-BD7B0A30CF6A}">
      <dsp:nvSpPr>
        <dsp:cNvPr id="0" name=""/>
        <dsp:cNvSpPr/>
      </dsp:nvSpPr>
      <dsp:spPr>
        <a:xfrm>
          <a:off x="413724" y="2403037"/>
          <a:ext cx="2449704" cy="1130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Rolling window: w=12</a:t>
          </a:r>
        </a:p>
      </dsp:txBody>
      <dsp:txXfrm>
        <a:off x="438565" y="2710589"/>
        <a:ext cx="1665111" cy="798448"/>
      </dsp:txXfrm>
    </dsp:sp>
    <dsp:sp modelId="{D14C63A3-5992-6949-B4EE-18C9C4EF66DB}">
      <dsp:nvSpPr>
        <dsp:cNvPr id="0" name=""/>
        <dsp:cNvSpPr/>
      </dsp:nvSpPr>
      <dsp:spPr>
        <a:xfrm>
          <a:off x="3262031" y="0"/>
          <a:ext cx="2449704" cy="1130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Differencing: remove trend (general)</a:t>
          </a:r>
        </a:p>
      </dsp:txBody>
      <dsp:txXfrm>
        <a:off x="4021783" y="24841"/>
        <a:ext cx="1665111" cy="798448"/>
      </dsp:txXfrm>
    </dsp:sp>
    <dsp:sp modelId="{7D291B47-1896-DC47-926B-1D0580DDC2CE}">
      <dsp:nvSpPr>
        <dsp:cNvPr id="0" name=""/>
        <dsp:cNvSpPr/>
      </dsp:nvSpPr>
      <dsp:spPr>
        <a:xfrm>
          <a:off x="1497221" y="201431"/>
          <a:ext cx="1530169" cy="153016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Original</a:t>
          </a:r>
        </a:p>
      </dsp:txBody>
      <dsp:txXfrm>
        <a:off x="1945397" y="649607"/>
        <a:ext cx="1081993" cy="1081993"/>
      </dsp:txXfrm>
    </dsp:sp>
    <dsp:sp modelId="{C061CEF8-5D96-0648-A1F2-86F90D782310}">
      <dsp:nvSpPr>
        <dsp:cNvPr id="0" name=""/>
        <dsp:cNvSpPr/>
      </dsp:nvSpPr>
      <dsp:spPr>
        <a:xfrm rot="5400000">
          <a:off x="3098068" y="201431"/>
          <a:ext cx="1530169" cy="153016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Trend</a:t>
          </a:r>
        </a:p>
      </dsp:txBody>
      <dsp:txXfrm rot="-5400000">
        <a:off x="3098068" y="649607"/>
        <a:ext cx="1081993" cy="1081993"/>
      </dsp:txXfrm>
    </dsp:sp>
    <dsp:sp modelId="{AA3EE8A1-6C49-9145-865F-0A5F40050CE9}">
      <dsp:nvSpPr>
        <dsp:cNvPr id="0" name=""/>
        <dsp:cNvSpPr/>
      </dsp:nvSpPr>
      <dsp:spPr>
        <a:xfrm rot="10800000">
          <a:off x="3098068" y="1802278"/>
          <a:ext cx="1530169" cy="153016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Residual</a:t>
          </a:r>
        </a:p>
      </dsp:txBody>
      <dsp:txXfrm rot="10800000">
        <a:off x="3098068" y="1802278"/>
        <a:ext cx="1081993" cy="1081993"/>
      </dsp:txXfrm>
    </dsp:sp>
    <dsp:sp modelId="{F0315463-AD4E-7C46-9310-AC6BCF7042E5}">
      <dsp:nvSpPr>
        <dsp:cNvPr id="0" name=""/>
        <dsp:cNvSpPr/>
      </dsp:nvSpPr>
      <dsp:spPr>
        <a:xfrm rot="16200000">
          <a:off x="1497221" y="1802278"/>
          <a:ext cx="1530169" cy="153016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Seasonal</a:t>
          </a:r>
        </a:p>
      </dsp:txBody>
      <dsp:txXfrm rot="5400000">
        <a:off x="1945397" y="1802278"/>
        <a:ext cx="1081993" cy="1081993"/>
      </dsp:txXfrm>
    </dsp:sp>
    <dsp:sp modelId="{C17B24F2-394E-9B46-A422-A712CDD6042F}">
      <dsp:nvSpPr>
        <dsp:cNvPr id="0" name=""/>
        <dsp:cNvSpPr/>
      </dsp:nvSpPr>
      <dsp:spPr>
        <a:xfrm>
          <a:off x="2798572" y="1448890"/>
          <a:ext cx="528314" cy="459404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9658079A-2402-2142-846E-85FC9F604803}">
      <dsp:nvSpPr>
        <dsp:cNvPr id="0" name=""/>
        <dsp:cNvSpPr/>
      </dsp:nvSpPr>
      <dsp:spPr>
        <a:xfrm rot="10800000">
          <a:off x="2798572" y="1625584"/>
          <a:ext cx="528314" cy="459404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0CD6F-D322-5B44-A5DD-D7E327E6B7BF}">
      <dsp:nvSpPr>
        <dsp:cNvPr id="0" name=""/>
        <dsp:cNvSpPr/>
      </dsp:nvSpPr>
      <dsp:spPr>
        <a:xfrm>
          <a:off x="1211593" y="2312"/>
          <a:ext cx="1674149" cy="16741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broken clouds</a:t>
          </a:r>
        </a:p>
      </dsp:txBody>
      <dsp:txXfrm>
        <a:off x="1456766" y="247485"/>
        <a:ext cx="1183803" cy="1183803"/>
      </dsp:txXfrm>
    </dsp:sp>
    <dsp:sp modelId="{89929457-40F1-E444-BC1C-C671702DEDD7}">
      <dsp:nvSpPr>
        <dsp:cNvPr id="0" name=""/>
        <dsp:cNvSpPr/>
      </dsp:nvSpPr>
      <dsp:spPr>
        <a:xfrm>
          <a:off x="1563164" y="1812403"/>
          <a:ext cx="971006" cy="97100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691871" y="2183716"/>
        <a:ext cx="713592" cy="228380"/>
      </dsp:txXfrm>
    </dsp:sp>
    <dsp:sp modelId="{4D145B4E-D735-1E41-ADA1-2918713A6BA4}">
      <dsp:nvSpPr>
        <dsp:cNvPr id="0" name=""/>
        <dsp:cNvSpPr/>
      </dsp:nvSpPr>
      <dsp:spPr>
        <a:xfrm>
          <a:off x="1211593" y="2919350"/>
          <a:ext cx="1674149" cy="16741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few clouds</a:t>
          </a:r>
        </a:p>
      </dsp:txBody>
      <dsp:txXfrm>
        <a:off x="1456766" y="3164523"/>
        <a:ext cx="1183803" cy="1183803"/>
      </dsp:txXfrm>
    </dsp:sp>
    <dsp:sp modelId="{E4686C3C-B835-E243-833D-6B20CFF7E645}">
      <dsp:nvSpPr>
        <dsp:cNvPr id="0" name=""/>
        <dsp:cNvSpPr/>
      </dsp:nvSpPr>
      <dsp:spPr>
        <a:xfrm>
          <a:off x="3136865" y="1986514"/>
          <a:ext cx="532379" cy="6227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136865" y="2111071"/>
        <a:ext cx="372665" cy="373669"/>
      </dsp:txXfrm>
    </dsp:sp>
    <dsp:sp modelId="{41F62724-91AB-964A-8800-D28FD17565A9}">
      <dsp:nvSpPr>
        <dsp:cNvPr id="0" name=""/>
        <dsp:cNvSpPr/>
      </dsp:nvSpPr>
      <dsp:spPr>
        <a:xfrm>
          <a:off x="3890233" y="1034961"/>
          <a:ext cx="2525890" cy="2525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clouds</a:t>
          </a:r>
        </a:p>
      </dsp:txBody>
      <dsp:txXfrm>
        <a:off x="4260141" y="1404869"/>
        <a:ext cx="1786074" cy="17860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72C0-77D1-4441-BD0A-6ADD698C97C4}">
      <dsp:nvSpPr>
        <dsp:cNvPr id="0" name=""/>
        <dsp:cNvSpPr/>
      </dsp:nvSpPr>
      <dsp:spPr>
        <a:xfrm>
          <a:off x="1735457" y="175451"/>
          <a:ext cx="2629923" cy="15779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35 classes</a:t>
          </a:r>
        </a:p>
      </dsp:txBody>
      <dsp:txXfrm>
        <a:off x="1781674" y="221668"/>
        <a:ext cx="2537489" cy="1485520"/>
      </dsp:txXfrm>
    </dsp:sp>
    <dsp:sp modelId="{8646769B-9044-2748-9BCC-483F61AE960B}">
      <dsp:nvSpPr>
        <dsp:cNvPr id="0" name=""/>
        <dsp:cNvSpPr/>
      </dsp:nvSpPr>
      <dsp:spPr>
        <a:xfrm rot="5316437">
          <a:off x="2826931" y="1922131"/>
          <a:ext cx="509399" cy="652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2901484" y="1976188"/>
        <a:ext cx="356579" cy="391333"/>
      </dsp:txXfrm>
    </dsp:sp>
    <dsp:sp modelId="{A394F897-7399-4746-8EBE-80E2FF2DB209}">
      <dsp:nvSpPr>
        <dsp:cNvPr id="0" name=""/>
        <dsp:cNvSpPr/>
      </dsp:nvSpPr>
      <dsp:spPr>
        <a:xfrm>
          <a:off x="1797181" y="2714253"/>
          <a:ext cx="2629923" cy="15779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13 classes</a:t>
          </a:r>
        </a:p>
      </dsp:txBody>
      <dsp:txXfrm>
        <a:off x="1843398" y="2760470"/>
        <a:ext cx="2537489" cy="1485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E4E57-1CF6-4440-8310-3CBE926400C3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DC02-E926-F143-BEA7-834664C01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0DF486-3438-A340-9F75-BB86BE289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3082197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050818" y="198582"/>
            <a:ext cx="3047061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6097879" y="198582"/>
            <a:ext cx="3047061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9144939" y="198582"/>
            <a:ext cx="3047061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2191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/>
              <a:t>ECE</a:t>
            </a:r>
            <a:r>
              <a:rPr lang="en-US" altLang="zh-CN" dirty="0"/>
              <a:t>657A</a:t>
            </a:r>
            <a:r>
              <a:rPr lang="zh-CN" altLang="en-US" dirty="0"/>
              <a:t> </a:t>
            </a:r>
            <a:r>
              <a:rPr lang="en-CA" dirty="0"/>
              <a:t>Data and Knowledge Modeling and Analysis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7" y="1207407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12192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8" y="1322335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/>
              <a:t>ECE</a:t>
            </a:r>
            <a:r>
              <a:rPr lang="en-US" altLang="zh-CN" dirty="0"/>
              <a:t>657A</a:t>
            </a:r>
            <a:r>
              <a:rPr lang="zh-CN" altLang="en-US" dirty="0"/>
              <a:t> </a:t>
            </a:r>
            <a:r>
              <a:rPr lang="en-CA" dirty="0"/>
              <a:t>Data and Knowledge Modeling and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/>
              <a:t>ECE</a:t>
            </a:r>
            <a:r>
              <a:rPr lang="en-US" altLang="zh-CN" dirty="0"/>
              <a:t>657A</a:t>
            </a:r>
            <a:r>
              <a:rPr lang="zh-CN" altLang="en-US" dirty="0"/>
              <a:t> </a:t>
            </a:r>
            <a:r>
              <a:rPr lang="en-CA" dirty="0"/>
              <a:t>Data and Knowledge Modeling and Analysis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7" y="992541"/>
            <a:ext cx="10209902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D18FC7-EB3D-A142-853C-7A6BC4BDE92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2" y="5990481"/>
            <a:ext cx="3262499" cy="90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emf"/><Relationship Id="rId7" Type="http://schemas.openxmlformats.org/officeDocument/2006/relationships/diagramColors" Target="../diagrams/colors2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2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392925"/>
            <a:ext cx="11620891" cy="1474115"/>
          </a:xfrm>
        </p:spPr>
        <p:txBody>
          <a:bodyPr/>
          <a:lstStyle/>
          <a:p>
            <a:r>
              <a:rPr lang="en-CA" sz="4800" dirty="0"/>
              <a:t>Weather trend prediction and forecasting based on time-series model and </a:t>
            </a:r>
            <a:br>
              <a:rPr lang="en-CA" sz="4800" dirty="0"/>
            </a:br>
            <a:r>
              <a:rPr lang="en-CA" sz="4800" dirty="0"/>
              <a:t>deep neural network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</a:t>
            </a:r>
            <a:r>
              <a:rPr lang="en-CA" dirty="0" err="1"/>
              <a:t>Muhan</a:t>
            </a:r>
            <a:r>
              <a:rPr lang="en-CA" dirty="0"/>
              <a:t> Hu, Han Weng, </a:t>
            </a:r>
            <a:r>
              <a:rPr lang="en-CA" dirty="0" err="1"/>
              <a:t>Fangrui</a:t>
            </a:r>
            <a:r>
              <a:rPr lang="en-CA" dirty="0"/>
              <a:t> Zhu</a:t>
            </a:r>
          </a:p>
          <a:p>
            <a:r>
              <a:rPr lang="en-CA" dirty="0"/>
              <a:t>ECE</a:t>
            </a:r>
            <a:r>
              <a:rPr lang="en-US" altLang="zh-CN" dirty="0"/>
              <a:t>657A</a:t>
            </a:r>
            <a:r>
              <a:rPr lang="zh-CN" altLang="en-US" dirty="0"/>
              <a:t> </a:t>
            </a:r>
            <a:r>
              <a:rPr lang="en-CA" dirty="0"/>
              <a:t>Data and Knowledge Modeling and Analysis</a:t>
            </a:r>
            <a:r>
              <a:rPr lang="zh-CN" altLang="en-US" dirty="0"/>
              <a:t> </a:t>
            </a:r>
            <a:r>
              <a:rPr lang="en-US" altLang="zh-CN" dirty="0"/>
              <a:t>(Winter 2019)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2740" y="3051038"/>
            <a:ext cx="1182916" cy="377962"/>
          </a:xfrm>
        </p:spPr>
        <p:txBody>
          <a:bodyPr/>
          <a:lstStyle/>
          <a:p>
            <a:fld id="{4E14D485-9E4C-422A-874A-A7B0EA07F166}" type="datetime1">
              <a:rPr lang="en-US" smtClean="0"/>
              <a:t>3/24/19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AB4-DB1A-B646-9812-9692E485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stationarity – Original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DD0F7-C80D-4845-854A-987E3068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6752-3D8D-0D49-93D8-062BA860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067574-2E1C-BC49-A0BA-1B6477C0366A}"/>
              </a:ext>
            </a:extLst>
          </p:cNvPr>
          <p:cNvSpPr txBox="1"/>
          <p:nvPr/>
        </p:nvSpPr>
        <p:spPr>
          <a:xfrm>
            <a:off x="4322925" y="5313026"/>
            <a:ext cx="50032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Original monthly temperature data for Toronto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ABCEA2-6F7B-9045-8C33-CD67E4251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03" y="1115877"/>
            <a:ext cx="8486214" cy="42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9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AB4-DB1A-B646-9812-9692E485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stationarity – Improve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DD0F7-C80D-4845-854A-987E3068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6752-3D8D-0D49-93D8-062BA860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DC050-9631-584F-A054-E3588EE1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03" y="1115877"/>
            <a:ext cx="8486214" cy="4243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3C19B4-3B7F-CC47-B5E0-996C39F9D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1" y="2057665"/>
            <a:ext cx="8486214" cy="42431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8301F-4BAD-6644-818B-82F60BDE7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9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AB4-DB1A-B646-9812-9692E485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stationarity – Improve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DD0F7-C80D-4845-854A-987E3068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6752-3D8D-0D49-93D8-062BA860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DC050-9631-584F-A054-E3588EE1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03" y="1115877"/>
            <a:ext cx="8486214" cy="4243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3C19B4-3B7F-CC47-B5E0-996C39F9D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1" y="2057665"/>
            <a:ext cx="8486214" cy="4243107"/>
          </a:xfrm>
          <a:prstGeom prst="rect">
            <a:avLst/>
          </a:prstGeom>
        </p:spPr>
      </p:pic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4794DA62-5DCE-3A4C-82F3-218C93DD05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932376"/>
              </p:ext>
            </p:extLst>
          </p:nvPr>
        </p:nvGraphicFramePr>
        <p:xfrm>
          <a:off x="6044747" y="1453155"/>
          <a:ext cx="6125460" cy="3533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512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AB4-DB1A-B646-9812-9692E485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stationarity – Result check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154A11E-4F1A-4B41-82F7-F223A81B2E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570722"/>
              </p:ext>
            </p:extLst>
          </p:nvPr>
        </p:nvGraphicFramePr>
        <p:xfrm>
          <a:off x="311149" y="1616467"/>
          <a:ext cx="11569702" cy="3235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777097">
                  <a:extLst>
                    <a:ext uri="{9D8B030D-6E8A-4147-A177-3AD203B41FA5}">
                      <a16:colId xmlns:a16="http://schemas.microsoft.com/office/drawing/2014/main" val="753895287"/>
                    </a:ext>
                  </a:extLst>
                </a:gridCol>
                <a:gridCol w="2597535">
                  <a:extLst>
                    <a:ext uri="{9D8B030D-6E8A-4147-A177-3AD203B41FA5}">
                      <a16:colId xmlns:a16="http://schemas.microsoft.com/office/drawing/2014/main" val="1826838514"/>
                    </a:ext>
                  </a:extLst>
                </a:gridCol>
                <a:gridCol w="2597535">
                  <a:extLst>
                    <a:ext uri="{9D8B030D-6E8A-4147-A177-3AD203B41FA5}">
                      <a16:colId xmlns:a16="http://schemas.microsoft.com/office/drawing/2014/main" val="788819827"/>
                    </a:ext>
                  </a:extLst>
                </a:gridCol>
                <a:gridCol w="2597535">
                  <a:extLst>
                    <a:ext uri="{9D8B030D-6E8A-4147-A177-3AD203B41FA5}">
                      <a16:colId xmlns:a16="http://schemas.microsoft.com/office/drawing/2014/main" val="4126174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Results of </a:t>
                      </a:r>
                    </a:p>
                    <a:p>
                      <a:r>
                        <a:rPr lang="en-US" dirty="0"/>
                        <a:t>Dickey 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itchFamily="2" charset="2"/>
                        </a:rPr>
                        <a:t>Original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Scale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Shift Transformation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Statistic         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-0.800512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-1.254808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-8.879796e+00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6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  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0.818972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0.649586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1.327455e-14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19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#Lags Used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9.000000e+00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40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Observations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5.100000e+01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(1%)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-3.565624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3.605565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-3.565624e+00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81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-2.920142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2.937069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-2.920142e+0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2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(10%)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-2.598015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-2.606986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-2.598015e+00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80396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DD0F7-C80D-4845-854A-987E3068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6752-3D8D-0D49-93D8-062BA860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6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AB4-DB1A-B646-9812-9692E485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stationarity – Result check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154A11E-4F1A-4B41-82F7-F223A81B2E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979243"/>
              </p:ext>
            </p:extLst>
          </p:nvPr>
        </p:nvGraphicFramePr>
        <p:xfrm>
          <a:off x="311149" y="1616467"/>
          <a:ext cx="11569702" cy="3235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777097">
                  <a:extLst>
                    <a:ext uri="{9D8B030D-6E8A-4147-A177-3AD203B41FA5}">
                      <a16:colId xmlns:a16="http://schemas.microsoft.com/office/drawing/2014/main" val="753895287"/>
                    </a:ext>
                  </a:extLst>
                </a:gridCol>
                <a:gridCol w="2597535">
                  <a:extLst>
                    <a:ext uri="{9D8B030D-6E8A-4147-A177-3AD203B41FA5}">
                      <a16:colId xmlns:a16="http://schemas.microsoft.com/office/drawing/2014/main" val="1826838514"/>
                    </a:ext>
                  </a:extLst>
                </a:gridCol>
                <a:gridCol w="2597535">
                  <a:extLst>
                    <a:ext uri="{9D8B030D-6E8A-4147-A177-3AD203B41FA5}">
                      <a16:colId xmlns:a16="http://schemas.microsoft.com/office/drawing/2014/main" val="788819827"/>
                    </a:ext>
                  </a:extLst>
                </a:gridCol>
                <a:gridCol w="2597535">
                  <a:extLst>
                    <a:ext uri="{9D8B030D-6E8A-4147-A177-3AD203B41FA5}">
                      <a16:colId xmlns:a16="http://schemas.microsoft.com/office/drawing/2014/main" val="4126174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Results of </a:t>
                      </a:r>
                    </a:p>
                    <a:p>
                      <a:r>
                        <a:rPr lang="en-US" dirty="0"/>
                        <a:t>Dickey 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itchFamily="2" charset="2"/>
                        </a:rPr>
                        <a:t>Original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Scale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Shift Transformation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Statistic         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-0.800512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-1.254808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-8.879796e+00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6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   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0.818972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0.649586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1.327455e-14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19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#Lags Used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9.000000e+00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40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Observations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5.100000e+01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(1%)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-3.565624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3.605565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-3.565624e+00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81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-2.920142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2.937069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-2.920142e+0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2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(10%)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-2.598015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-2.606986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-2.598015e+00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80396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DD0F7-C80D-4845-854A-987E3068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6752-3D8D-0D49-93D8-062BA860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4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6735-5917-CE45-8219-49B04F51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stationarity – Result check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A60639-F075-444C-91EF-1EDE81E5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675" y="1330035"/>
            <a:ext cx="9144000" cy="4572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1F3DB-3E81-D440-8453-5C102921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077A1-173D-2D4F-9FF2-652451AD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7C7FF2C-B639-E244-9913-BFB70743F5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938215"/>
              </p:ext>
            </p:extLst>
          </p:nvPr>
        </p:nvGraphicFramePr>
        <p:xfrm>
          <a:off x="8141354" y="1863435"/>
          <a:ext cx="4357230" cy="3505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81746">
                  <a:extLst>
                    <a:ext uri="{9D8B030D-6E8A-4147-A177-3AD203B41FA5}">
                      <a16:colId xmlns:a16="http://schemas.microsoft.com/office/drawing/2014/main" val="753895287"/>
                    </a:ext>
                  </a:extLst>
                </a:gridCol>
                <a:gridCol w="1775484">
                  <a:extLst>
                    <a:ext uri="{9D8B030D-6E8A-4147-A177-3AD203B41FA5}">
                      <a16:colId xmlns:a16="http://schemas.microsoft.com/office/drawing/2014/main" val="1826838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Results of </a:t>
                      </a:r>
                    </a:p>
                    <a:p>
                      <a:r>
                        <a:rPr lang="en-US" dirty="0"/>
                        <a:t>Dickey 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itchFamily="2" charset="2"/>
                        </a:rPr>
                        <a:t>Original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Statistic         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-3.298062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6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   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0.014965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19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#Lags Used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40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Observations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(1%)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-3.615509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81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-2.941262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2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(10%)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-2.609200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803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0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594C-7962-4041-9DD0-FBA64E9D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– finding p, q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A3F0E-4BAC-3049-9DFD-B95F9C48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0724D-DE94-C147-939F-FCBD449D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1255834-6659-5B48-9725-3F8423C67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968" y="1330034"/>
            <a:ext cx="10890057" cy="3267017"/>
          </a:xfr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B1E95F1-019F-C24A-81B6-EFAD2B3DF36C}"/>
              </a:ext>
            </a:extLst>
          </p:cNvPr>
          <p:cNvSpPr txBox="1"/>
          <p:nvPr/>
        </p:nvSpPr>
        <p:spPr>
          <a:xfrm>
            <a:off x="8945489" y="1068423"/>
            <a:ext cx="288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ACF is geometric</a:t>
            </a:r>
          </a:p>
        </p:txBody>
      </p:sp>
    </p:spTree>
    <p:extLst>
      <p:ext uri="{BB962C8B-B14F-4D97-AF65-F5344CB8AC3E}">
        <p14:creationId xmlns:p14="http://schemas.microsoft.com/office/powerpoint/2010/main" val="417488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594C-7962-4041-9DD0-FBA64E9D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– finding p, q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A3F0E-4BAC-3049-9DFD-B95F9C48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0724D-DE94-C147-939F-FCBD449D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1255834-6659-5B48-9725-3F8423C67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968" y="1330034"/>
            <a:ext cx="10890057" cy="3267017"/>
          </a:xfr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901A333-64F7-E049-ABC4-4119E7926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2280" y="2937593"/>
            <a:ext cx="10234860" cy="3070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57425-4646-9F48-BA64-0BBA9DDB4BB0}"/>
              </a:ext>
            </a:extLst>
          </p:cNvPr>
          <p:cNvSpPr txBox="1"/>
          <p:nvPr/>
        </p:nvSpPr>
        <p:spPr>
          <a:xfrm>
            <a:off x="174860" y="5627423"/>
            <a:ext cx="2497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Significant in the </a:t>
            </a:r>
          </a:p>
          <a:p>
            <a:r>
              <a:rPr lang="en-US" sz="2000" dirty="0"/>
              <a:t>first and second lags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12089A-F50C-5745-B515-23A86098C1D2}"/>
              </a:ext>
            </a:extLst>
          </p:cNvPr>
          <p:cNvCxnSpPr>
            <a:cxnSpLocks/>
          </p:cNvCxnSpPr>
          <p:nvPr/>
        </p:nvCxnSpPr>
        <p:spPr>
          <a:xfrm flipV="1">
            <a:off x="1689652" y="4758634"/>
            <a:ext cx="1828800" cy="92625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9F271-E86E-E441-A098-2227EF70C634}"/>
              </a:ext>
            </a:extLst>
          </p:cNvPr>
          <p:cNvSpPr txBox="1"/>
          <p:nvPr/>
        </p:nvSpPr>
        <p:spPr>
          <a:xfrm>
            <a:off x="8945489" y="1068423"/>
            <a:ext cx="288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ACF is geometric</a:t>
            </a:r>
          </a:p>
        </p:txBody>
      </p:sp>
    </p:spTree>
    <p:extLst>
      <p:ext uri="{BB962C8B-B14F-4D97-AF65-F5344CB8AC3E}">
        <p14:creationId xmlns:p14="http://schemas.microsoft.com/office/powerpoint/2010/main" val="307952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379E-087B-FC41-8C6C-FF2FCA81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ADCB-39AC-DD44-B010-E2E5A06D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Model: consider p, d</a:t>
            </a:r>
          </a:p>
          <a:p>
            <a:r>
              <a:rPr lang="en-US" dirty="0"/>
              <a:t>MA Model: consider q, d</a:t>
            </a:r>
          </a:p>
          <a:p>
            <a:r>
              <a:rPr lang="en-US" dirty="0"/>
              <a:t>ARIMA: consider p, q and 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27B02-D1C0-224F-A3C4-8BA45B7A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C5C18-9879-CD4E-AD0C-DA9AB9AA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2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4C69-7F24-E14D-9936-388589FB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577EA-61D8-8D45-BB2D-A16F0263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F4A8A-A722-3440-B4F7-E2EF6BC0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CEA1F0-5CE0-9349-B249-3007E7FF4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62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3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8193E-6DC1-FA44-B4A3-5CBB8317C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97" y="236143"/>
            <a:ext cx="5486243" cy="147411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6D9E1-ADA2-C346-BE95-DBC0F8E6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BC0FB96-7EE6-BE44-851F-32F8051A5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307359"/>
              </p:ext>
            </p:extLst>
          </p:nvPr>
        </p:nvGraphicFramePr>
        <p:xfrm>
          <a:off x="502911" y="2109677"/>
          <a:ext cx="10824996" cy="3148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851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4C69-7F24-E14D-9936-388589FB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577EA-61D8-8D45-BB2D-A16F0263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F4A8A-A722-3440-B4F7-E2EF6BC0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CEA1F0-5CE0-9349-B249-3007E7FF4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628"/>
            <a:ext cx="9144000" cy="457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54758D-3B99-9345-8CBA-55120CDA7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66314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0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4C69-7F24-E14D-9936-388589FB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577EA-61D8-8D45-BB2D-A16F0263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F4A8A-A722-3440-B4F7-E2EF6BC0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CEA1F0-5CE0-9349-B249-3007E7FF4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628"/>
            <a:ext cx="9144000" cy="457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54758D-3B99-9345-8CBA-55120CDA7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671480"/>
            <a:ext cx="9144000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6D43C1-D4E2-4341-8A09-443935354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12" y="2286000"/>
            <a:ext cx="9144000" cy="4572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2FBB262-9FD7-014E-8F22-28365D473D09}"/>
              </a:ext>
            </a:extLst>
          </p:cNvPr>
          <p:cNvSpPr/>
          <p:nvPr/>
        </p:nvSpPr>
        <p:spPr>
          <a:xfrm>
            <a:off x="2956142" y="1048628"/>
            <a:ext cx="3507288" cy="76764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4C58DA-8DDC-B244-A14A-C1774FE16172}"/>
              </a:ext>
            </a:extLst>
          </p:cNvPr>
          <p:cNvSpPr/>
          <p:nvPr/>
        </p:nvSpPr>
        <p:spPr>
          <a:xfrm>
            <a:off x="4084877" y="1696532"/>
            <a:ext cx="3507288" cy="76764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B4922F-CA16-C54D-8DE5-4428ABCE2635}"/>
              </a:ext>
            </a:extLst>
          </p:cNvPr>
          <p:cNvSpPr/>
          <p:nvPr/>
        </p:nvSpPr>
        <p:spPr>
          <a:xfrm>
            <a:off x="5636712" y="2286000"/>
            <a:ext cx="3507288" cy="76764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3FB1-2B1A-3441-8684-4842C298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9F4BC-684F-124A-9817-AABD1BF0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26EF0-25D0-6D42-9C33-0AD7DD6B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A23B3-E5CF-4446-8EF6-9A47360C1E3F}"/>
              </a:ext>
            </a:extLst>
          </p:cNvPr>
          <p:cNvSpPr txBox="1"/>
          <p:nvPr/>
        </p:nvSpPr>
        <p:spPr>
          <a:xfrm>
            <a:off x="848248" y="5369069"/>
            <a:ext cx="530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prediction (after log transformation)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88ECDB8-3AE0-7445-9942-963A416B0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69837"/>
              </p:ext>
            </p:extLst>
          </p:nvPr>
        </p:nvGraphicFramePr>
        <p:xfrm>
          <a:off x="6637435" y="1538835"/>
          <a:ext cx="5306262" cy="3720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714">
                  <a:extLst>
                    <a:ext uri="{9D8B030D-6E8A-4147-A177-3AD203B41FA5}">
                      <a16:colId xmlns:a16="http://schemas.microsoft.com/office/drawing/2014/main" val="3310606517"/>
                    </a:ext>
                  </a:extLst>
                </a:gridCol>
                <a:gridCol w="1838739">
                  <a:extLst>
                    <a:ext uri="{9D8B030D-6E8A-4147-A177-3AD203B41FA5}">
                      <a16:colId xmlns:a16="http://schemas.microsoft.com/office/drawing/2014/main" val="3710717817"/>
                    </a:ext>
                  </a:extLst>
                </a:gridCol>
                <a:gridCol w="1964809">
                  <a:extLst>
                    <a:ext uri="{9D8B030D-6E8A-4147-A177-3AD203B41FA5}">
                      <a16:colId xmlns:a16="http://schemas.microsoft.com/office/drawing/2014/main" val="3449761258"/>
                    </a:ext>
                  </a:extLst>
                </a:gridCol>
              </a:tblGrid>
              <a:tr h="47053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0434"/>
                  </a:ext>
                </a:extLst>
              </a:tr>
              <a:tr h="650007">
                <a:tc>
                  <a:txBody>
                    <a:bodyPr/>
                    <a:lstStyle/>
                    <a:p>
                      <a:r>
                        <a:rPr lang="en-US" dirty="0"/>
                        <a:t>2017-07-01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21.106953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22.404260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850"/>
                  </a:ext>
                </a:extLst>
              </a:tr>
              <a:tr h="650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2017-08-01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19.825096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21.353791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5377"/>
                  </a:ext>
                </a:extLst>
              </a:tr>
              <a:tr h="650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2017-09-01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18.181847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17.158485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622765"/>
                  </a:ext>
                </a:extLst>
              </a:tr>
              <a:tr h="650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2017-1o-01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13.234041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11.012681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515822"/>
                  </a:ext>
                </a:extLst>
              </a:tr>
              <a:tr h="650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2017-11-01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4.049218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4.471090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618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36C8FDA-156C-504C-9474-363C67C655A2}"/>
              </a:ext>
            </a:extLst>
          </p:cNvPr>
          <p:cNvSpPr txBox="1"/>
          <p:nvPr/>
        </p:nvSpPr>
        <p:spPr>
          <a:xfrm>
            <a:off x="6637435" y="5321704"/>
            <a:ext cx="4812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between real and predicted data </a:t>
            </a:r>
          </a:p>
          <a:p>
            <a:r>
              <a:rPr lang="en-US" dirty="0"/>
              <a:t>(recovered to Celsius)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8836475-2388-0B4C-B74E-A8DA69495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785" y="1330035"/>
            <a:ext cx="5717188" cy="3811459"/>
          </a:xfrm>
        </p:spPr>
      </p:pic>
    </p:spTree>
    <p:extLst>
      <p:ext uri="{BB962C8B-B14F-4D97-AF65-F5344CB8AC3E}">
        <p14:creationId xmlns:p14="http://schemas.microsoft.com/office/powerpoint/2010/main" val="121343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DC94-0808-1643-A5E1-E8C126B5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results for more cities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82A05-8F45-AB48-AD38-EB90EC4B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ECE</a:t>
            </a:r>
            <a:r>
              <a:rPr lang="en-US" altLang="zh-CN"/>
              <a:t>657A</a:t>
            </a:r>
            <a:r>
              <a:rPr lang="zh-CN" altLang="en-US"/>
              <a:t> </a:t>
            </a:r>
            <a:r>
              <a:rPr lang="en-CA"/>
              <a:t>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E2835-D57C-9645-A232-F47E19E5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0CED97E-C538-E24E-A066-0352D85B0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00" r="8906"/>
          <a:stretch/>
        </p:blipFill>
        <p:spPr>
          <a:xfrm>
            <a:off x="8295865" y="1717552"/>
            <a:ext cx="3896135" cy="3024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C809B-A700-CF44-AFFD-04B4DF9D1B01}"/>
              </a:ext>
            </a:extLst>
          </p:cNvPr>
          <p:cNvSpPr txBox="1"/>
          <p:nvPr/>
        </p:nvSpPr>
        <p:spPr>
          <a:xfrm>
            <a:off x="259882" y="5635889"/>
            <a:ext cx="1075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for other features (pressure, humidity, </a:t>
            </a:r>
            <a:r>
              <a:rPr lang="en-US" dirty="0" err="1"/>
              <a:t>etc</a:t>
            </a:r>
            <a:r>
              <a:rPr lang="en-US" dirty="0"/>
              <a:t>) and other cities also performed (not shown here)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B9BF5E2-1E35-6E40-9967-12A1CD3B34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6" r="7779"/>
          <a:stretch/>
        </p:blipFill>
        <p:spPr>
          <a:xfrm>
            <a:off x="4199654" y="1717552"/>
            <a:ext cx="3976938" cy="302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3334011-3BCD-3F4D-A8B4-591BAE76BC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871" r="8235"/>
          <a:stretch/>
        </p:blipFill>
        <p:spPr>
          <a:xfrm>
            <a:off x="119275" y="1717552"/>
            <a:ext cx="3896135" cy="302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95157D-5DBF-9F4C-A256-9FC0CBA36398}"/>
              </a:ext>
            </a:extLst>
          </p:cNvPr>
          <p:cNvSpPr txBox="1"/>
          <p:nvPr/>
        </p:nvSpPr>
        <p:spPr>
          <a:xfrm>
            <a:off x="1502123" y="4886974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Montreal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9C5A52-2C2F-C541-B389-561DB357BD7B}"/>
              </a:ext>
            </a:extLst>
          </p:cNvPr>
          <p:cNvSpPr txBox="1"/>
          <p:nvPr/>
        </p:nvSpPr>
        <p:spPr>
          <a:xfrm>
            <a:off x="10108732" y="488697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CB8FD8-CE9C-A94B-8B19-E3F644839DF4}"/>
              </a:ext>
            </a:extLst>
          </p:cNvPr>
          <p:cNvSpPr txBox="1"/>
          <p:nvPr/>
        </p:nvSpPr>
        <p:spPr>
          <a:xfrm>
            <a:off x="5792121" y="490267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Chicago</a:t>
            </a:r>
          </a:p>
        </p:txBody>
      </p:sp>
    </p:spTree>
    <p:extLst>
      <p:ext uri="{BB962C8B-B14F-4D97-AF65-F5344CB8AC3E}">
        <p14:creationId xmlns:p14="http://schemas.microsoft.com/office/powerpoint/2010/main" val="252290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028940"/>
            <a:ext cx="10733124" cy="1474115"/>
          </a:xfrm>
        </p:spPr>
        <p:txBody>
          <a:bodyPr/>
          <a:lstStyle/>
          <a:p>
            <a:r>
              <a:rPr lang="en-US" dirty="0"/>
              <a:t>Part III. Weather forecasting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2876915"/>
            <a:ext cx="6800316" cy="1104169"/>
          </a:xfrm>
        </p:spPr>
        <p:txBody>
          <a:bodyPr>
            <a:normAutofit/>
          </a:bodyPr>
          <a:lstStyle/>
          <a:p>
            <a:r>
              <a:rPr lang="en-US" dirty="0"/>
              <a:t>Model training: DNN, </a:t>
            </a:r>
            <a:r>
              <a:rPr lang="en-US" dirty="0" err="1"/>
              <a:t>Keras</a:t>
            </a:r>
            <a:r>
              <a:rPr lang="en-US" dirty="0"/>
              <a:t> (TensorFlow backend)</a:t>
            </a:r>
          </a:p>
          <a:p>
            <a:r>
              <a:rPr lang="en-US" dirty="0"/>
              <a:t>Result evaluation</a:t>
            </a:r>
          </a:p>
        </p:txBody>
      </p:sp>
    </p:spTree>
    <p:extLst>
      <p:ext uri="{BB962C8B-B14F-4D97-AF65-F5344CB8AC3E}">
        <p14:creationId xmlns:p14="http://schemas.microsoft.com/office/powerpoint/2010/main" val="7976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3FB1-2B1A-3441-8684-4842C298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" y="273651"/>
            <a:ext cx="11569729" cy="895927"/>
          </a:xfrm>
        </p:spPr>
        <p:txBody>
          <a:bodyPr/>
          <a:lstStyle/>
          <a:p>
            <a:r>
              <a:rPr lang="en-US" dirty="0"/>
              <a:t>DNN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9F4BC-684F-124A-9817-AABD1BF0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228074"/>
            <a:ext cx="5226517" cy="250337"/>
          </a:xfrm>
        </p:spPr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26EF0-25D0-6D42-9C33-0AD7DD6B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A2CD11-7CBC-9641-9ABB-220DB1639E2C}"/>
              </a:ext>
            </a:extLst>
          </p:cNvPr>
          <p:cNvCxnSpPr>
            <a:cxnSpLocks/>
          </p:cNvCxnSpPr>
          <p:nvPr/>
        </p:nvCxnSpPr>
        <p:spPr>
          <a:xfrm>
            <a:off x="4059058" y="5799868"/>
            <a:ext cx="23560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31913F-A5A0-7C4C-A808-7F91B6B2663A}"/>
              </a:ext>
            </a:extLst>
          </p:cNvPr>
          <p:cNvCxnSpPr/>
          <p:nvPr/>
        </p:nvCxnSpPr>
        <p:spPr>
          <a:xfrm flipV="1">
            <a:off x="6415087" y="1155290"/>
            <a:ext cx="0" cy="4644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FF3AE9-903B-2D45-9AF3-F2E2DAE2AE71}"/>
              </a:ext>
            </a:extLst>
          </p:cNvPr>
          <p:cNvCxnSpPr>
            <a:cxnSpLocks/>
          </p:cNvCxnSpPr>
          <p:nvPr/>
        </p:nvCxnSpPr>
        <p:spPr>
          <a:xfrm>
            <a:off x="6415087" y="1163959"/>
            <a:ext cx="2707262" cy="86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0FBCAD-2E8E-7D41-BF05-AF3601599E16}"/>
              </a:ext>
            </a:extLst>
          </p:cNvPr>
          <p:cNvSpPr txBox="1"/>
          <p:nvPr/>
        </p:nvSpPr>
        <p:spPr>
          <a:xfrm>
            <a:off x="1707176" y="216446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85D889-705E-0842-8151-2D602DB8A37B}"/>
              </a:ext>
            </a:extLst>
          </p:cNvPr>
          <p:cNvSpPr txBox="1"/>
          <p:nvPr/>
        </p:nvSpPr>
        <p:spPr>
          <a:xfrm>
            <a:off x="1707176" y="319833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802BB5-1539-4F43-90A1-B0C3AB8FE0B9}"/>
              </a:ext>
            </a:extLst>
          </p:cNvPr>
          <p:cNvSpPr txBox="1"/>
          <p:nvPr/>
        </p:nvSpPr>
        <p:spPr>
          <a:xfrm>
            <a:off x="10552164" y="449290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87862-378B-3B45-BB21-92A26BD75B6C}"/>
              </a:ext>
            </a:extLst>
          </p:cNvPr>
          <p:cNvSpPr txBox="1"/>
          <p:nvPr/>
        </p:nvSpPr>
        <p:spPr>
          <a:xfrm>
            <a:off x="1707176" y="413691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E00CFB-1C68-0249-8511-AFF3F86F910D}"/>
              </a:ext>
            </a:extLst>
          </p:cNvPr>
          <p:cNvSpPr txBox="1"/>
          <p:nvPr/>
        </p:nvSpPr>
        <p:spPr>
          <a:xfrm>
            <a:off x="10552164" y="349186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63049-7365-064A-BAFB-B21D4172D051}"/>
              </a:ext>
            </a:extLst>
          </p:cNvPr>
          <p:cNvSpPr txBox="1"/>
          <p:nvPr/>
        </p:nvSpPr>
        <p:spPr>
          <a:xfrm>
            <a:off x="10557256" y="25017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EDFD4B-58A5-2648-B6B1-766360304689}"/>
              </a:ext>
            </a:extLst>
          </p:cNvPr>
          <p:cNvSpPr txBox="1"/>
          <p:nvPr/>
        </p:nvSpPr>
        <p:spPr>
          <a:xfrm>
            <a:off x="1591425" y="508706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7F6CC7-2115-AD4E-BED5-52ABBBAD21E3}"/>
              </a:ext>
            </a:extLst>
          </p:cNvPr>
          <p:cNvSpPr txBox="1"/>
          <p:nvPr/>
        </p:nvSpPr>
        <p:spPr>
          <a:xfrm>
            <a:off x="10552164" y="151160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D9A191-7254-AD4A-A55B-4C44539E4B30}"/>
              </a:ext>
            </a:extLst>
          </p:cNvPr>
          <p:cNvSpPr txBox="1"/>
          <p:nvPr/>
        </p:nvSpPr>
        <p:spPr>
          <a:xfrm>
            <a:off x="10552163" y="544897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F34A3E8-F6CB-994D-8655-0B45DA7E6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0379"/>
          <a:stretch/>
        </p:blipFill>
        <p:spPr>
          <a:xfrm>
            <a:off x="2546521" y="1155291"/>
            <a:ext cx="3047442" cy="464457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82DB7E0-47FE-BE4B-A61F-2132A25FC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78"/>
          <a:stretch/>
        </p:blipFill>
        <p:spPr>
          <a:xfrm>
            <a:off x="7588492" y="1193631"/>
            <a:ext cx="3047442" cy="48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4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5920-0FF5-E54A-AED1-7672D1A0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results (detailed labels with 35 classes)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DE4A2-A9A5-9948-BEFE-97A038D2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0DD9B-BC4F-884F-91B2-5762052E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96ADC15-AB40-F240-BBF0-8D6F005EF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82" y="1146465"/>
            <a:ext cx="5842000" cy="4381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42E72BB-CAFF-C147-91F1-1F751A8C6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0843" y="1146465"/>
            <a:ext cx="5842000" cy="438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6031D7-6F89-F84D-8904-B2C35DE20E5B}"/>
              </a:ext>
            </a:extLst>
          </p:cNvPr>
          <p:cNvSpPr txBox="1"/>
          <p:nvPr/>
        </p:nvSpPr>
        <p:spPr>
          <a:xfrm>
            <a:off x="591342" y="5562305"/>
            <a:ext cx="1039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accuracy in Phoenix and Vancouver (highest and lowest among all cities, respectively)</a:t>
            </a:r>
          </a:p>
        </p:txBody>
      </p:sp>
    </p:spTree>
    <p:extLst>
      <p:ext uri="{BB962C8B-B14F-4D97-AF65-F5344CB8AC3E}">
        <p14:creationId xmlns:p14="http://schemas.microsoft.com/office/powerpoint/2010/main" val="98487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2545-26B4-F741-BE15-5E0246B0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improvement: reduce class numbers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8628A9-E9F8-814B-AE93-9DA5E7786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104380"/>
              </p:ext>
            </p:extLst>
          </p:nvPr>
        </p:nvGraphicFramePr>
        <p:xfrm>
          <a:off x="-578734" y="1392464"/>
          <a:ext cx="7627717" cy="4595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410D9-3644-E74C-BD33-19A4B406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08E38-7911-4242-B070-893047A5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88DB1CF-4902-9F47-9517-13DD586FF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031644"/>
              </p:ext>
            </p:extLst>
          </p:nvPr>
        </p:nvGraphicFramePr>
        <p:xfrm>
          <a:off x="7272699" y="1444503"/>
          <a:ext cx="6314283" cy="4848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545F9D2-7ECB-F343-9A3D-C69AE60C92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4816" y="1820728"/>
            <a:ext cx="19558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1E403-FF3B-AE47-A09F-52FC3259AA70}"/>
              </a:ext>
            </a:extLst>
          </p:cNvPr>
          <p:cNvSpPr txBox="1"/>
          <p:nvPr/>
        </p:nvSpPr>
        <p:spPr>
          <a:xfrm>
            <a:off x="6447039" y="2976743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Again!</a:t>
            </a:r>
          </a:p>
        </p:txBody>
      </p:sp>
    </p:spTree>
    <p:extLst>
      <p:ext uri="{BB962C8B-B14F-4D97-AF65-F5344CB8AC3E}">
        <p14:creationId xmlns:p14="http://schemas.microsoft.com/office/powerpoint/2010/main" val="53861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F18E-E1DD-AE47-920D-7419C40C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0EF3A-8959-DE46-9D60-D1F8548E8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Phoenix: no obvious change</a:t>
            </a:r>
          </a:p>
          <a:p>
            <a:r>
              <a:rPr lang="en-US" dirty="0"/>
              <a:t>Vancouver: 7.94% increase</a:t>
            </a:r>
          </a:p>
          <a:p>
            <a:r>
              <a:rPr lang="en-US" dirty="0"/>
              <a:t>Toronto: 12.14% increase</a:t>
            </a:r>
          </a:p>
          <a:p>
            <a:r>
              <a:rPr lang="en-US" dirty="0"/>
              <a:t>Portland: 15.45% increase</a:t>
            </a:r>
          </a:p>
          <a:p>
            <a:r>
              <a:rPr lang="en-US" dirty="0"/>
              <a:t>Seattle: 8.4% increase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47D4C-C35F-E144-9503-306B6225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ECE657A Data and Knowledge Modeling and Analysis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36D5E-7C94-2B4E-B785-8A5AB292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PAGE  </a:t>
            </a:r>
            <a:fld id="{93005692-73BE-493E-93AB-ECD6027A765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C32ED-105E-2B4F-AA15-40B43C286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592" y="566918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F18E-E1DD-AE47-920D-7419C40C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0EF3A-8959-DE46-9D60-D1F8548E8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Phoenix: no obvious change</a:t>
            </a:r>
          </a:p>
          <a:p>
            <a:r>
              <a:rPr lang="en-US" dirty="0"/>
              <a:t>Vancouver: 7.94% increase</a:t>
            </a:r>
          </a:p>
          <a:p>
            <a:r>
              <a:rPr lang="en-US" dirty="0"/>
              <a:t>Toronto: 12.14% increase</a:t>
            </a:r>
          </a:p>
          <a:p>
            <a:r>
              <a:rPr lang="en-US" dirty="0"/>
              <a:t>Portland: 15.45% increase</a:t>
            </a:r>
          </a:p>
          <a:p>
            <a:r>
              <a:rPr lang="en-US" dirty="0"/>
              <a:t>Seattle: 8.4% increase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47D4C-C35F-E144-9503-306B6225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ECE657A Data and Knowledge Modeling and Analysis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36D5E-7C94-2B4E-B785-8A5AB292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PAGE  </a:t>
            </a:r>
            <a:fld id="{93005692-73BE-493E-93AB-ECD6027A765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C32ED-105E-2B4F-AA15-40B43C286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592" y="566918"/>
            <a:ext cx="5842000" cy="4381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926A90-0DB3-BE40-BA7C-1E8B15EF8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9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028940"/>
            <a:ext cx="10733124" cy="1474115"/>
          </a:xfrm>
        </p:spPr>
        <p:txBody>
          <a:bodyPr/>
          <a:lstStyle/>
          <a:p>
            <a:r>
              <a:rPr lang="en-US" dirty="0"/>
              <a:t>Part I. Target and data cleaning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2979558"/>
            <a:ext cx="5486243" cy="1719764"/>
          </a:xfrm>
        </p:spPr>
        <p:txBody>
          <a:bodyPr>
            <a:normAutofit/>
          </a:bodyPr>
          <a:lstStyle/>
          <a:p>
            <a:r>
              <a:rPr lang="en-US" dirty="0"/>
              <a:t>Dataset </a:t>
            </a:r>
          </a:p>
          <a:p>
            <a:r>
              <a:rPr lang="en-US" dirty="0"/>
              <a:t>Goal</a:t>
            </a:r>
          </a:p>
          <a:p>
            <a:r>
              <a:rPr lang="en-US" dirty="0"/>
              <a:t>Spark/Hadoop 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27815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8D4A-A337-2843-9748-5D542080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check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ACF5B-3228-0A4E-9FC8-D13113AA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6B1E6C7-8530-F741-BB2E-E6C3A9F62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6540"/>
          <a:stretch/>
        </p:blipFill>
        <p:spPr>
          <a:xfrm>
            <a:off x="5914624" y="595077"/>
            <a:ext cx="2880000" cy="56939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B18B424-948E-FB4A-853E-86EF19D2B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3442"/>
          <a:stretch/>
        </p:blipFill>
        <p:spPr>
          <a:xfrm>
            <a:off x="9017392" y="988000"/>
            <a:ext cx="2880000" cy="49587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2288-C062-9045-B3D2-101C8526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C03EFFE1-801E-5341-9624-0BC18FA5B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14" y="1164065"/>
            <a:ext cx="5842000" cy="4381500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885697-1C53-E440-8F18-E924BDDD74FF}"/>
              </a:ext>
            </a:extLst>
          </p:cNvPr>
          <p:cNvCxnSpPr>
            <a:cxnSpLocks/>
          </p:cNvCxnSpPr>
          <p:nvPr/>
        </p:nvCxnSpPr>
        <p:spPr>
          <a:xfrm>
            <a:off x="7354625" y="6277434"/>
            <a:ext cx="15473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F99BFB-D078-FE4E-87FA-26A85426F897}"/>
              </a:ext>
            </a:extLst>
          </p:cNvPr>
          <p:cNvCxnSpPr>
            <a:cxnSpLocks/>
          </p:cNvCxnSpPr>
          <p:nvPr/>
        </p:nvCxnSpPr>
        <p:spPr>
          <a:xfrm flipV="1">
            <a:off x="8902016" y="977493"/>
            <a:ext cx="0" cy="5293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3E711D-50F6-5E4D-9118-5EED80E32F38}"/>
              </a:ext>
            </a:extLst>
          </p:cNvPr>
          <p:cNvCxnSpPr>
            <a:cxnSpLocks/>
          </p:cNvCxnSpPr>
          <p:nvPr/>
        </p:nvCxnSpPr>
        <p:spPr>
          <a:xfrm>
            <a:off x="8902016" y="977493"/>
            <a:ext cx="15571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E279F4F-E0CD-F54D-AAC9-3132F837C1E9}"/>
              </a:ext>
            </a:extLst>
          </p:cNvPr>
          <p:cNvSpPr/>
          <p:nvPr/>
        </p:nvSpPr>
        <p:spPr>
          <a:xfrm>
            <a:off x="5717178" y="2909190"/>
            <a:ext cx="3243428" cy="8912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C9ECD9-5E43-124C-B63A-3F455372CB16}"/>
              </a:ext>
            </a:extLst>
          </p:cNvPr>
          <p:cNvSpPr/>
          <p:nvPr/>
        </p:nvSpPr>
        <p:spPr>
          <a:xfrm>
            <a:off x="5717178" y="5411828"/>
            <a:ext cx="3243428" cy="8912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9E833E-0BB6-4643-9CCF-815B39603295}"/>
              </a:ext>
            </a:extLst>
          </p:cNvPr>
          <p:cNvSpPr/>
          <p:nvPr/>
        </p:nvSpPr>
        <p:spPr>
          <a:xfrm>
            <a:off x="8814062" y="1843100"/>
            <a:ext cx="3243428" cy="8912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D5E3B6-AB06-EB43-9926-A9E8324D171D}"/>
              </a:ext>
            </a:extLst>
          </p:cNvPr>
          <p:cNvSpPr txBox="1"/>
          <p:nvPr/>
        </p:nvSpPr>
        <p:spPr>
          <a:xfrm>
            <a:off x="1090906" y="5619750"/>
            <a:ext cx="4224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accuracy result of Vancouver (overfit)</a:t>
            </a:r>
          </a:p>
        </p:txBody>
      </p:sp>
    </p:spTree>
    <p:extLst>
      <p:ext uri="{BB962C8B-B14F-4D97-AF65-F5344CB8AC3E}">
        <p14:creationId xmlns:p14="http://schemas.microsoft.com/office/powerpoint/2010/main" val="426084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8D4A-A337-2843-9748-5D542080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check - optimized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ACF5B-3228-0A4E-9FC8-D13113AA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2288-C062-9045-B3D2-101C8526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030D6-32A9-684B-BAA1-C34BFA87B8F2}"/>
              </a:ext>
            </a:extLst>
          </p:cNvPr>
          <p:cNvSpPr txBox="1"/>
          <p:nvPr/>
        </p:nvSpPr>
        <p:spPr>
          <a:xfrm>
            <a:off x="500432" y="5638975"/>
            <a:ext cx="922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accuracy result of Vancouver, left: before adding dropout, right: after adding dropout.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66F9630-A64F-E94C-ACEC-FAC284A1F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0668" y="1204310"/>
            <a:ext cx="5842000" cy="4381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2ED8AE-A91B-AF40-96D1-B54777A53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549" y="120431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7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12E3-02B6-A24B-92C5-E04C8AEC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11" y="637384"/>
            <a:ext cx="11569729" cy="895927"/>
          </a:xfrm>
        </p:spPr>
        <p:txBody>
          <a:bodyPr>
            <a:noAutofit/>
          </a:bodyPr>
          <a:lstStyle/>
          <a:p>
            <a:r>
              <a:rPr lang="en-US" dirty="0"/>
              <a:t>Forecasting Accuracy for selected North American cities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74BE3-E461-9747-89F1-60547EBD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478FB-7411-C944-BB7C-8CF7D7C2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0B4346-5C05-A244-817C-78F87BCC1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0069"/>
              </p:ext>
            </p:extLst>
          </p:nvPr>
        </p:nvGraphicFramePr>
        <p:xfrm>
          <a:off x="335665" y="1318460"/>
          <a:ext cx="11569728" cy="4889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157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5" y="5082332"/>
            <a:ext cx="10725150" cy="1559782"/>
          </a:xfrm>
        </p:spPr>
        <p:txBody>
          <a:bodyPr/>
          <a:lstStyle/>
          <a:p>
            <a:r>
              <a:rPr lang="en-US" sz="3200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54556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12E3-02B6-A24B-92C5-E04C8AEC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59" y="599806"/>
            <a:ext cx="11569729" cy="895927"/>
          </a:xfrm>
        </p:spPr>
        <p:txBody>
          <a:bodyPr>
            <a:noAutofit/>
          </a:bodyPr>
          <a:lstStyle/>
          <a:p>
            <a:r>
              <a:rPr lang="en-US" dirty="0"/>
              <a:t>Backup slides: Toronto time series result, using daily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74BE3-E461-9747-89F1-60547EBD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478FB-7411-C944-BB7C-8CF7D7C2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9AF94-DD0B-4E4F-A8D1-17DE50BA2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"/>
          <a:stretch/>
        </p:blipFill>
        <p:spPr>
          <a:xfrm>
            <a:off x="378746" y="1403849"/>
            <a:ext cx="6804760" cy="43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3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AB4-DB1A-B646-9812-9692E485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726A0-6ACA-E54F-9B97-FD503626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Data:</a:t>
            </a:r>
          </a:p>
          <a:p>
            <a:pPr lvl="1"/>
            <a:r>
              <a:rPr lang="en-US" dirty="0"/>
              <a:t>37 cities: Canada, United States, Israel</a:t>
            </a:r>
          </a:p>
          <a:p>
            <a:pPr lvl="1"/>
            <a:r>
              <a:rPr lang="en-US" dirty="0"/>
              <a:t>6 years: 2012-2017</a:t>
            </a:r>
          </a:p>
          <a:p>
            <a:pPr lvl="1"/>
            <a:r>
              <a:rPr lang="en-US" dirty="0"/>
              <a:t>Hourly data</a:t>
            </a:r>
          </a:p>
          <a:p>
            <a:pPr lvl="1"/>
            <a:r>
              <a:rPr lang="en-US" dirty="0"/>
              <a:t>Temperature, humidity, pressure, wind direction, wind speed</a:t>
            </a:r>
          </a:p>
          <a:p>
            <a:pPr lvl="1"/>
            <a:r>
              <a:rPr lang="en-US" dirty="0"/>
              <a:t>~9 million data points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Weather trend (each feature) prediction – time-series regression</a:t>
            </a:r>
          </a:p>
          <a:p>
            <a:pPr lvl="1"/>
            <a:r>
              <a:rPr lang="en-US" dirty="0"/>
              <a:t>Weather forecasting - classification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DD0F7-C80D-4845-854A-987E3068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6752-3D8D-0D49-93D8-062BA860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9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673B-C7E0-5B4E-879E-36A956EA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 ready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24850-B79B-F242-AA47-C9AB7513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D1EDD-B914-8644-B6BF-9E3BE6B7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0E12E7-8461-014A-9CE3-263711A2F74C}"/>
              </a:ext>
            </a:extLst>
          </p:cNvPr>
          <p:cNvSpPr/>
          <p:nvPr/>
        </p:nvSpPr>
        <p:spPr>
          <a:xfrm>
            <a:off x="1053296" y="1782501"/>
            <a:ext cx="1516284" cy="544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82E5AC-5A8E-A14A-99FC-985CDEDDDE34}"/>
              </a:ext>
            </a:extLst>
          </p:cNvPr>
          <p:cNvSpPr/>
          <p:nvPr/>
        </p:nvSpPr>
        <p:spPr>
          <a:xfrm>
            <a:off x="1638782" y="2230904"/>
            <a:ext cx="1861595" cy="544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 direction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6330F0-3785-CA45-8258-3862A0A9ABCD}"/>
              </a:ext>
            </a:extLst>
          </p:cNvPr>
          <p:cNvSpPr/>
          <p:nvPr/>
        </p:nvSpPr>
        <p:spPr>
          <a:xfrm>
            <a:off x="495299" y="2668652"/>
            <a:ext cx="1516284" cy="544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 speed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A5D029-916F-EA4B-94AD-CB5128CD5020}"/>
              </a:ext>
            </a:extLst>
          </p:cNvPr>
          <p:cNvSpPr/>
          <p:nvPr/>
        </p:nvSpPr>
        <p:spPr>
          <a:xfrm>
            <a:off x="880640" y="3288662"/>
            <a:ext cx="1516284" cy="544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36FF5-C0B8-5B42-A561-E8B5C9C22C6B}"/>
              </a:ext>
            </a:extLst>
          </p:cNvPr>
          <p:cNvSpPr/>
          <p:nvPr/>
        </p:nvSpPr>
        <p:spPr>
          <a:xfrm>
            <a:off x="2057848" y="2884990"/>
            <a:ext cx="1516284" cy="544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446F1-4B9F-024F-9376-CB8158096326}"/>
              </a:ext>
            </a:extLst>
          </p:cNvPr>
          <p:cNvSpPr/>
          <p:nvPr/>
        </p:nvSpPr>
        <p:spPr>
          <a:xfrm>
            <a:off x="259882" y="1423686"/>
            <a:ext cx="3768108" cy="267300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673B-C7E0-5B4E-879E-36A956EA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 ready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24850-B79B-F242-AA47-C9AB7513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D1EDD-B914-8644-B6BF-9E3BE6B7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446F1-4B9F-024F-9376-CB8158096326}"/>
              </a:ext>
            </a:extLst>
          </p:cNvPr>
          <p:cNvSpPr/>
          <p:nvPr/>
        </p:nvSpPr>
        <p:spPr>
          <a:xfrm>
            <a:off x="259882" y="1423686"/>
            <a:ext cx="3768108" cy="2673007"/>
          </a:xfrm>
          <a:prstGeom prst="rect">
            <a:avLst/>
          </a:prstGeom>
          <a:solidFill>
            <a:srgbClr val="0070C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679EF3-2A31-0748-A064-105E7940F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5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673B-C7E0-5B4E-879E-36A956EA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 ready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24850-B79B-F242-AA47-C9AB7513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D1EDD-B914-8644-B6BF-9E3BE6B7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446F1-4B9F-024F-9376-CB8158096326}"/>
              </a:ext>
            </a:extLst>
          </p:cNvPr>
          <p:cNvSpPr/>
          <p:nvPr/>
        </p:nvSpPr>
        <p:spPr>
          <a:xfrm>
            <a:off x="259882" y="1423686"/>
            <a:ext cx="3768108" cy="2673007"/>
          </a:xfrm>
          <a:prstGeom prst="rect">
            <a:avLst/>
          </a:prstGeom>
          <a:solidFill>
            <a:srgbClr val="0070C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0CF582-FDE4-FD45-A3EE-BDE2E278AE6D}"/>
              </a:ext>
            </a:extLst>
          </p:cNvPr>
          <p:cNvSpPr/>
          <p:nvPr/>
        </p:nvSpPr>
        <p:spPr>
          <a:xfrm>
            <a:off x="412282" y="1576086"/>
            <a:ext cx="3768108" cy="2673007"/>
          </a:xfrm>
          <a:prstGeom prst="rect">
            <a:avLst/>
          </a:prstGeom>
          <a:solidFill>
            <a:srgbClr val="0070C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56414-9A53-0F4F-899C-CE190866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2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673B-C7E0-5B4E-879E-36A956EA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 ready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27BD18-675F-B44E-A3C5-939CED267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157" y="1899916"/>
            <a:ext cx="1955800" cy="1041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24850-B79B-F242-AA47-C9AB7513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ECE657A Data and Knowledge Modeling and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D1EDD-B914-8644-B6BF-9E3BE6B7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00CE03-16B8-2449-9B5C-F67B173719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458351" y="4553813"/>
            <a:ext cx="1803400" cy="977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60DC5B-CED5-1148-A71C-156F24397D6D}"/>
              </a:ext>
            </a:extLst>
          </p:cNvPr>
          <p:cNvSpPr/>
          <p:nvPr/>
        </p:nvSpPr>
        <p:spPr>
          <a:xfrm>
            <a:off x="5333035" y="3064989"/>
            <a:ext cx="3912243" cy="902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 Engine</a:t>
            </a:r>
          </a:p>
          <a:p>
            <a:pPr algn="ctr"/>
            <a:r>
              <a:rPr lang="en-US" dirty="0"/>
              <a:t> (distributed, map-reduce)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EFA62-F847-DC4C-9989-F6458AF407FB}"/>
              </a:ext>
            </a:extLst>
          </p:cNvPr>
          <p:cNvSpPr txBox="1"/>
          <p:nvPr/>
        </p:nvSpPr>
        <p:spPr>
          <a:xfrm>
            <a:off x="6069912" y="4091488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Filtering, aggregation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446F1-4B9F-024F-9376-CB8158096326}"/>
              </a:ext>
            </a:extLst>
          </p:cNvPr>
          <p:cNvSpPr/>
          <p:nvPr/>
        </p:nvSpPr>
        <p:spPr>
          <a:xfrm>
            <a:off x="259882" y="1423686"/>
            <a:ext cx="3768108" cy="2673007"/>
          </a:xfrm>
          <a:prstGeom prst="rect">
            <a:avLst/>
          </a:prstGeom>
          <a:solidFill>
            <a:srgbClr val="0070C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6745EB-FDAD-104B-B2D6-D9412FED63D2}"/>
              </a:ext>
            </a:extLst>
          </p:cNvPr>
          <p:cNvSpPr/>
          <p:nvPr/>
        </p:nvSpPr>
        <p:spPr>
          <a:xfrm>
            <a:off x="412282" y="1576086"/>
            <a:ext cx="3768108" cy="2673007"/>
          </a:xfrm>
          <a:prstGeom prst="rect">
            <a:avLst/>
          </a:prstGeom>
          <a:solidFill>
            <a:srgbClr val="0070C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A77B06-C8DC-374E-9089-383F1BC80DB8}"/>
              </a:ext>
            </a:extLst>
          </p:cNvPr>
          <p:cNvSpPr/>
          <p:nvPr/>
        </p:nvSpPr>
        <p:spPr>
          <a:xfrm>
            <a:off x="564682" y="1728486"/>
            <a:ext cx="3768108" cy="2673007"/>
          </a:xfrm>
          <a:prstGeom prst="rect">
            <a:avLst/>
          </a:prstGeom>
          <a:solidFill>
            <a:srgbClr val="0070C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33D3EF-80A4-534F-8AB6-3C4D36A79A36}"/>
              </a:ext>
            </a:extLst>
          </p:cNvPr>
          <p:cNvSpPr/>
          <p:nvPr/>
        </p:nvSpPr>
        <p:spPr>
          <a:xfrm>
            <a:off x="717082" y="1880886"/>
            <a:ext cx="3768108" cy="2673007"/>
          </a:xfrm>
          <a:prstGeom prst="rect">
            <a:avLst/>
          </a:prstGeom>
          <a:solidFill>
            <a:srgbClr val="0070C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17C8E6-269D-5E44-ABFD-052BBC778F01}"/>
              </a:ext>
            </a:extLst>
          </p:cNvPr>
          <p:cNvSpPr/>
          <p:nvPr/>
        </p:nvSpPr>
        <p:spPr>
          <a:xfrm>
            <a:off x="1264629" y="2390594"/>
            <a:ext cx="3768108" cy="2673007"/>
          </a:xfrm>
          <a:prstGeom prst="rect">
            <a:avLst/>
          </a:prstGeom>
          <a:solidFill>
            <a:srgbClr val="0070C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533C5-83AC-2A4D-9BF6-3A94ECA453E0}"/>
              </a:ext>
            </a:extLst>
          </p:cNvPr>
          <p:cNvSpPr txBox="1"/>
          <p:nvPr/>
        </p:nvSpPr>
        <p:spPr>
          <a:xfrm>
            <a:off x="804747" y="3469605"/>
            <a:ext cx="473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...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4C878D-5465-4840-84F5-CF1CA1969A86}"/>
              </a:ext>
            </a:extLst>
          </p:cNvPr>
          <p:cNvCxnSpPr/>
          <p:nvPr/>
        </p:nvCxnSpPr>
        <p:spPr>
          <a:xfrm>
            <a:off x="4778094" y="3758410"/>
            <a:ext cx="5092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BEA2CF4-4E28-2348-B400-FB8C705ADD9C}"/>
              </a:ext>
            </a:extLst>
          </p:cNvPr>
          <p:cNvSpPr/>
          <p:nvPr/>
        </p:nvSpPr>
        <p:spPr>
          <a:xfrm>
            <a:off x="9540475" y="1045806"/>
            <a:ext cx="2453833" cy="1060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daily data for a given feature in a given city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6BAD59-EE12-0140-940E-765E8EDB4333}"/>
              </a:ext>
            </a:extLst>
          </p:cNvPr>
          <p:cNvSpPr/>
          <p:nvPr/>
        </p:nvSpPr>
        <p:spPr>
          <a:xfrm>
            <a:off x="9540473" y="2229909"/>
            <a:ext cx="2453833" cy="1060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monthly data for a given feature in a given city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021D7D-CDCE-FE41-B23A-F5BCB41E0CA2}"/>
              </a:ext>
            </a:extLst>
          </p:cNvPr>
          <p:cNvSpPr/>
          <p:nvPr/>
        </p:nvSpPr>
        <p:spPr>
          <a:xfrm>
            <a:off x="9540472" y="4182348"/>
            <a:ext cx="2453833" cy="1431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Collected hourly feature set</a:t>
            </a:r>
            <a:r>
              <a:rPr lang="zh-CN" altLang="en-US" dirty="0"/>
              <a:t> </a:t>
            </a:r>
            <a:r>
              <a:rPr lang="en-US" altLang="zh-CN" dirty="0"/>
              <a:t>and weather labels</a:t>
            </a:r>
            <a:r>
              <a:rPr lang="en-US" dirty="0"/>
              <a:t> for a given city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C68052-F434-864C-B249-755F1E60D8A3}"/>
              </a:ext>
            </a:extLst>
          </p:cNvPr>
          <p:cNvCxnSpPr/>
          <p:nvPr/>
        </p:nvCxnSpPr>
        <p:spPr>
          <a:xfrm flipV="1">
            <a:off x="8843058" y="2229909"/>
            <a:ext cx="578734" cy="10605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C9C865-20E6-2C44-A7E8-BD966E1BA220}"/>
              </a:ext>
            </a:extLst>
          </p:cNvPr>
          <p:cNvCxnSpPr>
            <a:cxnSpLocks/>
          </p:cNvCxnSpPr>
          <p:nvPr/>
        </p:nvCxnSpPr>
        <p:spPr>
          <a:xfrm>
            <a:off x="8902257" y="3727098"/>
            <a:ext cx="543970" cy="894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11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1028940"/>
            <a:ext cx="10733124" cy="1474115"/>
          </a:xfrm>
        </p:spPr>
        <p:txBody>
          <a:bodyPr/>
          <a:lstStyle/>
          <a:p>
            <a:r>
              <a:rPr lang="en-US" dirty="0"/>
              <a:t>Part II. Weather trend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2917414"/>
            <a:ext cx="5486243" cy="1663463"/>
          </a:xfrm>
        </p:spPr>
        <p:txBody>
          <a:bodyPr>
            <a:normAutofit/>
          </a:bodyPr>
          <a:lstStyle/>
          <a:p>
            <a:r>
              <a:rPr lang="en-US" dirty="0"/>
              <a:t>Sample stationarity check</a:t>
            </a:r>
          </a:p>
          <a:p>
            <a:r>
              <a:rPr lang="en-US" dirty="0"/>
              <a:t>Time-series Modeling: AR, MA, ARIMA</a:t>
            </a:r>
          </a:p>
          <a:p>
            <a:r>
              <a:rPr lang="en-US" dirty="0"/>
              <a:t>Trend prediction</a:t>
            </a:r>
          </a:p>
        </p:txBody>
      </p:sp>
    </p:spTree>
    <p:extLst>
      <p:ext uri="{BB962C8B-B14F-4D97-AF65-F5344CB8AC3E}">
        <p14:creationId xmlns:p14="http://schemas.microsoft.com/office/powerpoint/2010/main" val="314174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694</TotalTime>
  <Words>1014</Words>
  <Application>Microsoft Macintosh PowerPoint</Application>
  <PresentationFormat>Widescreen</PresentationFormat>
  <Paragraphs>276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Georgia</vt:lpstr>
      <vt:lpstr>Impact</vt:lpstr>
      <vt:lpstr>Verdana</vt:lpstr>
      <vt:lpstr>Wingdings</vt:lpstr>
      <vt:lpstr>UofWaterloo_WhiteBkgrd</vt:lpstr>
      <vt:lpstr>Weather trend prediction and forecasting based on time-series model and  deep neural network</vt:lpstr>
      <vt:lpstr>Outline</vt:lpstr>
      <vt:lpstr>Part I. Target and data cleaning</vt:lpstr>
      <vt:lpstr>Data collection</vt:lpstr>
      <vt:lpstr>Get data ready</vt:lpstr>
      <vt:lpstr>Get data ready</vt:lpstr>
      <vt:lpstr>Get data ready</vt:lpstr>
      <vt:lpstr>Get data ready</vt:lpstr>
      <vt:lpstr>Part II. Weather trend prediction</vt:lpstr>
      <vt:lpstr>Data stationarity – Original data</vt:lpstr>
      <vt:lpstr>Data stationarity – Improve</vt:lpstr>
      <vt:lpstr>Data stationarity – Improve</vt:lpstr>
      <vt:lpstr>Data stationarity – Result check</vt:lpstr>
      <vt:lpstr>Data stationarity – Result check</vt:lpstr>
      <vt:lpstr>Data stationarity – Result check</vt:lpstr>
      <vt:lpstr>Modelling – finding p, q value</vt:lpstr>
      <vt:lpstr>Modelling – finding p, q value</vt:lpstr>
      <vt:lpstr>Models</vt:lpstr>
      <vt:lpstr>Models</vt:lpstr>
      <vt:lpstr>Models</vt:lpstr>
      <vt:lpstr>Models</vt:lpstr>
      <vt:lpstr>Prediction results</vt:lpstr>
      <vt:lpstr>Prediction results for more cities</vt:lpstr>
      <vt:lpstr>Part III. Weather forecasting </vt:lpstr>
      <vt:lpstr>DNN model</vt:lpstr>
      <vt:lpstr>Original results (detailed labels with 35 classes)</vt:lpstr>
      <vt:lpstr>Accuracy improvement: reduce class numbers</vt:lpstr>
      <vt:lpstr>Accuracy improvement</vt:lpstr>
      <vt:lpstr>Accuracy improvement</vt:lpstr>
      <vt:lpstr>Overfitting check</vt:lpstr>
      <vt:lpstr>Overfitting check - optimized</vt:lpstr>
      <vt:lpstr>Forecasting Accuracy for selected North American cities </vt:lpstr>
      <vt:lpstr>Thanks for your attention!</vt:lpstr>
      <vt:lpstr>Backup slides: Toronto time series result, using daily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Maria Morrone</dc:creator>
  <cp:lastModifiedBy>Vincent Weng</cp:lastModifiedBy>
  <cp:revision>31</cp:revision>
  <dcterms:created xsi:type="dcterms:W3CDTF">2019-02-13T18:14:25Z</dcterms:created>
  <dcterms:modified xsi:type="dcterms:W3CDTF">2019-03-25T02:03:09Z</dcterms:modified>
</cp:coreProperties>
</file>